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60" r:id="rId3"/>
    <p:sldId id="262" r:id="rId4"/>
    <p:sldId id="261" r:id="rId5"/>
    <p:sldId id="264" r:id="rId6"/>
    <p:sldId id="265" r:id="rId7"/>
    <p:sldId id="266" r:id="rId8"/>
    <p:sldId id="267" r:id="rId9"/>
    <p:sldId id="268" r:id="rId10"/>
    <p:sldId id="269" r:id="rId11"/>
    <p:sldId id="270" r:id="rId12"/>
    <p:sldId id="271" r:id="rId13"/>
    <p:sldId id="273" r:id="rId14"/>
  </p:sldIdLst>
  <p:sldSz cx="9144000" cy="6858000" type="screen4x3"/>
  <p:notesSz cx="6858000" cy="9144000"/>
  <p:defaultTextStyle>
    <a:defPPr>
      <a:defRPr lang="en-GB"/>
    </a:defPPr>
    <a:lvl1pPr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3B3D"/>
    <a:srgbClr val="7958A3"/>
    <a:srgbClr val="E878B5"/>
    <a:srgbClr val="FFCC33"/>
    <a:srgbClr val="E0489C"/>
    <a:srgbClr val="2691BF"/>
    <a:srgbClr val="26911F"/>
    <a:srgbClr val="FFFF99"/>
    <a:srgbClr val="C0E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849" autoAdjust="0"/>
    <p:restoredTop sz="94660"/>
  </p:normalViewPr>
  <p:slideViewPr>
    <p:cSldViewPr snapToGrid="0">
      <p:cViewPr varScale="1">
        <p:scale>
          <a:sx n="102" d="100"/>
          <a:sy n="102" d="100"/>
        </p:scale>
        <p:origin x="1530"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3954" y="96"/>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aseline="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aseline="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aseline="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aseline="0" smtClean="0"/>
            </a:lvl1pPr>
          </a:lstStyle>
          <a:p>
            <a:pPr>
              <a:defRPr/>
            </a:pPr>
            <a:fld id="{E75C14CD-C68A-4D4F-8148-465E3EAD8860}" type="slidenum">
              <a:rPr lang="en-GB" altLang="en-US"/>
              <a:pPr>
                <a:defRPr/>
              </a:pPr>
              <a:t>‹#›</a:t>
            </a:fld>
            <a:endParaRPr lang="en-GB" altLang="en-US"/>
          </a:p>
        </p:txBody>
      </p:sp>
    </p:spTree>
    <p:extLst>
      <p:ext uri="{BB962C8B-B14F-4D97-AF65-F5344CB8AC3E}">
        <p14:creationId xmlns:p14="http://schemas.microsoft.com/office/powerpoint/2010/main" val="4592366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180189-1C12-4AD5-84A1-FC10BD412B53}" type="slidenum">
              <a:rPr lang="en-GB" altLang="en-US"/>
              <a:pPr>
                <a:spcBef>
                  <a:spcPct val="0"/>
                </a:spcBef>
              </a:pPr>
              <a:t>1</a:t>
            </a:fld>
            <a:endParaRPr lang="en-GB"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Read slide with students</a:t>
            </a:r>
            <a:r>
              <a:rPr lang="en-US" altLang="en-US" baseline="0" dirty="0" smtClean="0">
                <a:latin typeface="Arial" panose="020B0604020202020204" pitchFamily="34" charset="0"/>
              </a:rPr>
              <a:t> to i</a:t>
            </a:r>
            <a:r>
              <a:rPr lang="en-US" altLang="en-US" dirty="0" smtClean="0">
                <a:latin typeface="Arial" panose="020B0604020202020204" pitchFamily="34" charset="0"/>
              </a:rPr>
              <a:t>ntroduce topic of today’s lesson:</a:t>
            </a:r>
            <a:r>
              <a:rPr lang="en-US" altLang="en-US" baseline="0" dirty="0" smtClean="0">
                <a:latin typeface="Arial" panose="020B0604020202020204" pitchFamily="34" charset="0"/>
              </a:rPr>
              <a:t> </a:t>
            </a:r>
            <a:r>
              <a:rPr lang="en-US" altLang="en-US" b="1" baseline="0" dirty="0" smtClean="0">
                <a:latin typeface="Arial" panose="020B0604020202020204" pitchFamily="34" charset="0"/>
              </a:rPr>
              <a:t>Making Good Choices at School</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63538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how each point</a:t>
            </a:r>
            <a:r>
              <a:rPr lang="en-US" baseline="0" dirty="0" smtClean="0"/>
              <a:t> on slide keeps us </a:t>
            </a:r>
            <a:r>
              <a:rPr lang="en-US" b="1" baseline="0" dirty="0" smtClean="0"/>
              <a:t>safe</a:t>
            </a:r>
            <a:r>
              <a:rPr lang="en-US" baseline="0" dirty="0" smtClean="0"/>
              <a:t>.  Talk about </a:t>
            </a:r>
            <a:r>
              <a:rPr lang="en-US" b="1" baseline="0" dirty="0" smtClean="0"/>
              <a:t>what might happen if we don’t do these things that keep us safe.  </a:t>
            </a:r>
            <a:r>
              <a:rPr lang="en-US" b="0" baseline="0" dirty="0" smtClean="0"/>
              <a:t>You can even help students </a:t>
            </a:r>
            <a:r>
              <a:rPr lang="en-US" b="1" baseline="0" dirty="0" smtClean="0"/>
              <a:t>visualize a bubble around them that will help them to stay out of others’ personal space.  Emphasize that when we do these things, we’re making good choices at school.</a:t>
            </a:r>
            <a:endParaRPr lang="en-US" b="1"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10</a:t>
            </a:fld>
            <a:endParaRPr lang="en-GB" altLang="en-US"/>
          </a:p>
        </p:txBody>
      </p:sp>
    </p:spTree>
    <p:extLst>
      <p:ext uri="{BB962C8B-B14F-4D97-AF65-F5344CB8AC3E}">
        <p14:creationId xmlns:p14="http://schemas.microsoft.com/office/powerpoint/2010/main" val="401102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what</a:t>
            </a:r>
            <a:r>
              <a:rPr lang="en-US" baseline="0" dirty="0" smtClean="0"/>
              <a:t> </a:t>
            </a:r>
            <a:r>
              <a:rPr lang="en-US" b="1" baseline="0" dirty="0" smtClean="0"/>
              <a:t>“owning your mistakes” &amp; “being accountable” means </a:t>
            </a:r>
            <a:r>
              <a:rPr lang="en-US" baseline="0" dirty="0" smtClean="0"/>
              <a:t>(i.e. </a:t>
            </a:r>
            <a:r>
              <a:rPr lang="en-US" b="1" baseline="0" dirty="0" smtClean="0"/>
              <a:t>accepting responsibility for doing something wrong and then trying to fix it</a:t>
            </a:r>
            <a:r>
              <a:rPr lang="en-US" baseline="0" dirty="0" smtClean="0"/>
              <a:t>.)  Reassure students that we all make mistakes but that it’s important to take responsibility for them and to try to fix them.  Ask for examples of times the students might have made a mistake and how they took </a:t>
            </a:r>
            <a:r>
              <a:rPr lang="en-US" b="1" baseline="0" dirty="0" smtClean="0"/>
              <a:t>responsibility</a:t>
            </a:r>
            <a:r>
              <a:rPr lang="en-US" baseline="0" dirty="0" smtClean="0"/>
              <a:t> for it.  Offer your own examples too.  Again, </a:t>
            </a:r>
            <a:r>
              <a:rPr lang="en-US" b="1" baseline="0" dirty="0" smtClean="0"/>
              <a:t>tie the examples in to making good choices at school.</a:t>
            </a:r>
            <a:endParaRPr lang="en-US" b="1"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11</a:t>
            </a:fld>
            <a:endParaRPr lang="en-GB" altLang="en-US"/>
          </a:p>
        </p:txBody>
      </p:sp>
    </p:spTree>
    <p:extLst>
      <p:ext uri="{BB962C8B-B14F-4D97-AF65-F5344CB8AC3E}">
        <p14:creationId xmlns:p14="http://schemas.microsoft.com/office/powerpoint/2010/main" val="4212008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to summarize the 3 points to remember to make good</a:t>
            </a:r>
            <a:r>
              <a:rPr lang="en-US" baseline="0" dirty="0" smtClean="0"/>
              <a:t> choices at school.</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12</a:t>
            </a:fld>
            <a:endParaRPr lang="en-GB" altLang="en-US"/>
          </a:p>
        </p:txBody>
      </p:sp>
    </p:spTree>
    <p:extLst>
      <p:ext uri="{BB962C8B-B14F-4D97-AF65-F5344CB8AC3E}">
        <p14:creationId xmlns:p14="http://schemas.microsoft.com/office/powerpoint/2010/main" val="339551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Talk about the situation and ask students to list the 3 points about making good choices </a:t>
            </a:r>
            <a:r>
              <a:rPr lang="en-US" b="1" baseline="0" dirty="0" smtClean="0"/>
              <a:t>(BE KIND, BE SAFE, BE RESPONSIBLE),  </a:t>
            </a:r>
            <a:r>
              <a:rPr lang="en-US" b="0" baseline="0" dirty="0" smtClean="0"/>
              <a:t>If they choose to go along with their friends, are they forgetting any of these things that might keep them from making a good choice?  Ask </a:t>
            </a:r>
            <a:r>
              <a:rPr lang="en-US" b="1" baseline="0" dirty="0" smtClean="0"/>
              <a:t>what might happen if the do use their skateboard on a slide (they could get hurt, they could damage school property and get in trouble, they might lose privileges at home, etc.)</a:t>
            </a:r>
            <a:endParaRPr lang="en-US" b="1"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13</a:t>
            </a:fld>
            <a:endParaRPr lang="en-GB" altLang="en-US"/>
          </a:p>
        </p:txBody>
      </p:sp>
    </p:spTree>
    <p:extLst>
      <p:ext uri="{BB962C8B-B14F-4D97-AF65-F5344CB8AC3E}">
        <p14:creationId xmlns:p14="http://schemas.microsoft.com/office/powerpoint/2010/main" val="184667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heading of slide with students.  Talk about how</a:t>
            </a:r>
            <a:r>
              <a:rPr lang="en-US" baseline="0" dirty="0" smtClean="0"/>
              <a:t> sometimes parents and teachers might tell us to “make a good choice”, but what does that mean?  Get students’ input and list their ideas on whiteboard.  Now click to bring up some descriptors on slide  Discuss each in more detail, using students’ input.</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2</a:t>
            </a:fld>
            <a:endParaRPr lang="en-GB" altLang="en-US"/>
          </a:p>
        </p:txBody>
      </p:sp>
    </p:spTree>
    <p:extLst>
      <p:ext uri="{BB962C8B-B14F-4D97-AF65-F5344CB8AC3E}">
        <p14:creationId xmlns:p14="http://schemas.microsoft.com/office/powerpoint/2010/main" val="53114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how making good choices depends on our ability to control</a:t>
            </a:r>
            <a:r>
              <a:rPr lang="en-US" baseline="0" dirty="0" smtClean="0"/>
              <a:t> our thoughts, words, and actions.</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3</a:t>
            </a:fld>
            <a:endParaRPr lang="en-GB" altLang="en-US"/>
          </a:p>
        </p:txBody>
      </p:sp>
    </p:spTree>
    <p:extLst>
      <p:ext uri="{BB962C8B-B14F-4D97-AF65-F5344CB8AC3E}">
        <p14:creationId xmlns:p14="http://schemas.microsoft.com/office/powerpoint/2010/main" val="241057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how it’s hard</a:t>
            </a:r>
            <a:r>
              <a:rPr lang="en-US" baseline="0" dirty="0" smtClean="0"/>
              <a:t> to make a good choice when we’re mad because sometimes we’re not able to control our thoughts, words and actions when we feel this way.  The ‘mad’ gets in the way of our making good choices.  </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4</a:t>
            </a:fld>
            <a:endParaRPr lang="en-GB" altLang="en-US"/>
          </a:p>
        </p:txBody>
      </p:sp>
    </p:spTree>
    <p:extLst>
      <p:ext uri="{BB962C8B-B14F-4D97-AF65-F5344CB8AC3E}">
        <p14:creationId xmlns:p14="http://schemas.microsoft.com/office/powerpoint/2010/main" val="20337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Click to bring up pictures one at a time.  Ask students to tell what is happening in each picture [</a:t>
            </a:r>
            <a:r>
              <a:rPr lang="en-US" b="1" baseline="0" dirty="0" smtClean="0"/>
              <a:t>1. yelling; 2. throwing; 3. fighting</a:t>
            </a:r>
            <a:r>
              <a:rPr lang="en-US" baseline="0" dirty="0" smtClean="0"/>
              <a:t>]   Talk about how being mad can lead to these behaviors and get in the way of making good choices.</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5</a:t>
            </a:fld>
            <a:endParaRPr lang="en-GB" altLang="en-US"/>
          </a:p>
        </p:txBody>
      </p:sp>
    </p:spTree>
    <p:extLst>
      <p:ext uri="{BB962C8B-B14F-4D97-AF65-F5344CB8AC3E}">
        <p14:creationId xmlns:p14="http://schemas.microsoft.com/office/powerpoint/2010/main" val="3257989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a:t>
            </a:r>
            <a:r>
              <a:rPr lang="en-US" b="1" baseline="0" dirty="0" smtClean="0"/>
              <a:t>Click to animate picture</a:t>
            </a:r>
            <a:r>
              <a:rPr lang="en-US" baseline="0" dirty="0" smtClean="0"/>
              <a:t>.  Ask students to tell what is happening in the picture and what might be about to happen.  Talk about how wanting something so much can get in the way of making good choices.  </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6</a:t>
            </a:fld>
            <a:endParaRPr lang="en-GB" altLang="en-US"/>
          </a:p>
        </p:txBody>
      </p:sp>
    </p:spTree>
    <p:extLst>
      <p:ext uri="{BB962C8B-B14F-4D97-AF65-F5344CB8AC3E}">
        <p14:creationId xmlns:p14="http://schemas.microsoft.com/office/powerpoint/2010/main" val="377750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Ask students what is happening in the picture (</a:t>
            </a:r>
            <a:r>
              <a:rPr lang="en-US" b="1" baseline="0" dirty="0" smtClean="0"/>
              <a:t>running in the hall</a:t>
            </a:r>
            <a:r>
              <a:rPr lang="en-US" baseline="0" dirty="0" smtClean="0"/>
              <a:t>).  Talk about how seeing other kids do something might make us want to join in – even if it is against the school rules.  Ask students what they’re supposed to do in the school hallways (</a:t>
            </a:r>
            <a:r>
              <a:rPr lang="en-US" b="1" baseline="0" dirty="0" smtClean="0"/>
              <a:t>walk</a:t>
            </a:r>
            <a:r>
              <a:rPr lang="en-US" baseline="0" dirty="0" smtClean="0"/>
              <a:t>) and why that is a rule at school (</a:t>
            </a:r>
            <a:r>
              <a:rPr lang="en-US" b="1" baseline="0" dirty="0" smtClean="0"/>
              <a:t>to keep everyone safe; so no one falls/gets hurt; etc</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7</a:t>
            </a:fld>
            <a:endParaRPr lang="en-GB" altLang="en-US"/>
          </a:p>
        </p:txBody>
      </p:sp>
    </p:spTree>
    <p:extLst>
      <p:ext uri="{BB962C8B-B14F-4D97-AF65-F5344CB8AC3E}">
        <p14:creationId xmlns:p14="http://schemas.microsoft.com/office/powerpoint/2010/main" val="95255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Explain that they</a:t>
            </a:r>
            <a:r>
              <a:rPr lang="en-US" baseline="0" dirty="0" smtClean="0"/>
              <a:t> will learn </a:t>
            </a:r>
            <a:r>
              <a:rPr lang="en-US" b="1" baseline="0" dirty="0" smtClean="0"/>
              <a:t>3 ways to help them make good choices at school</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8</a:t>
            </a:fld>
            <a:endParaRPr lang="en-GB" altLang="en-US"/>
          </a:p>
        </p:txBody>
      </p:sp>
    </p:spTree>
    <p:extLst>
      <p:ext uri="{BB962C8B-B14F-4D97-AF65-F5344CB8AC3E}">
        <p14:creationId xmlns:p14="http://schemas.microsoft.com/office/powerpoint/2010/main" val="9135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Ask for examples of </a:t>
            </a:r>
            <a:r>
              <a:rPr lang="en-US" b="1" baseline="0" dirty="0" smtClean="0"/>
              <a:t>helpful vs. hurtful words and actions (</a:t>
            </a:r>
            <a:r>
              <a:rPr lang="en-US" b="1" u="sng" baseline="0" dirty="0" smtClean="0"/>
              <a:t>EXAMPLES OF WORDS</a:t>
            </a:r>
            <a:r>
              <a:rPr lang="en-US" b="1" baseline="0" dirty="0" smtClean="0"/>
              <a:t>:  greetings, please and thankyou, excuse me, compliments, ETC.; </a:t>
            </a:r>
            <a:r>
              <a:rPr lang="en-US" b="1" u="sng" baseline="0" dirty="0" smtClean="0"/>
              <a:t>EXAMPLES OF ACTIONS</a:t>
            </a:r>
            <a:r>
              <a:rPr lang="en-US" b="1" baseline="0" dirty="0" smtClean="0"/>
              <a:t>: helping a classmate pick up something he dropped, holding the door for someone, letting someone go first, sharing something, etc.)  </a:t>
            </a:r>
            <a:r>
              <a:rPr lang="en-US" b="0" baseline="0" dirty="0" smtClean="0"/>
              <a:t>Summarize this slide by </a:t>
            </a:r>
            <a:r>
              <a:rPr lang="en-US" b="1" baseline="0" dirty="0" smtClean="0"/>
              <a:t>relating these points to making good choices</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9</a:t>
            </a:fld>
            <a:endParaRPr lang="en-GB" altLang="en-US"/>
          </a:p>
        </p:txBody>
      </p:sp>
    </p:spTree>
    <p:extLst>
      <p:ext uri="{BB962C8B-B14F-4D97-AF65-F5344CB8AC3E}">
        <p14:creationId xmlns:p14="http://schemas.microsoft.com/office/powerpoint/2010/main" val="2766399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userDrawn="1"/>
        </p:nvGrpSpPr>
        <p:grpSpPr bwMode="auto">
          <a:xfrm>
            <a:off x="-679450" y="-558800"/>
            <a:ext cx="10668000" cy="8456613"/>
            <a:chOff x="-428" y="-352"/>
            <a:chExt cx="6720" cy="5327"/>
          </a:xfrm>
        </p:grpSpPr>
        <p:sp>
          <p:nvSpPr>
            <p:cNvPr id="5" name="Oval 8"/>
            <p:cNvSpPr>
              <a:spLocks noChangeArrowheads="1"/>
            </p:cNvSpPr>
            <p:nvPr/>
          </p:nvSpPr>
          <p:spPr bwMode="auto">
            <a:xfrm>
              <a:off x="1172" y="1104"/>
              <a:ext cx="1958" cy="1950"/>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6" name="Oval 9"/>
            <p:cNvSpPr>
              <a:spLocks noChangeArrowheads="1"/>
            </p:cNvSpPr>
            <p:nvPr/>
          </p:nvSpPr>
          <p:spPr bwMode="auto">
            <a:xfrm>
              <a:off x="1760" y="3140"/>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7" name="Oval 10"/>
            <p:cNvSpPr>
              <a:spLocks noChangeArrowheads="1"/>
            </p:cNvSpPr>
            <p:nvPr/>
          </p:nvSpPr>
          <p:spPr bwMode="auto">
            <a:xfrm>
              <a:off x="2511" y="3003"/>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8" name="Oval 11"/>
            <p:cNvSpPr>
              <a:spLocks noChangeArrowheads="1"/>
            </p:cNvSpPr>
            <p:nvPr/>
          </p:nvSpPr>
          <p:spPr bwMode="auto">
            <a:xfrm>
              <a:off x="2086" y="3414"/>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9" name="Oval 12"/>
            <p:cNvSpPr>
              <a:spLocks noChangeArrowheads="1"/>
            </p:cNvSpPr>
            <p:nvPr/>
          </p:nvSpPr>
          <p:spPr bwMode="auto">
            <a:xfrm>
              <a:off x="2413" y="3285"/>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 name="Oval 13"/>
            <p:cNvSpPr>
              <a:spLocks noChangeArrowheads="1"/>
            </p:cNvSpPr>
            <p:nvPr/>
          </p:nvSpPr>
          <p:spPr bwMode="auto">
            <a:xfrm>
              <a:off x="3217" y="878"/>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1" name="Oval 14"/>
            <p:cNvSpPr>
              <a:spLocks noChangeArrowheads="1"/>
            </p:cNvSpPr>
            <p:nvPr/>
          </p:nvSpPr>
          <p:spPr bwMode="auto">
            <a:xfrm>
              <a:off x="4124" y="1564"/>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2" name="Oval 15"/>
            <p:cNvSpPr>
              <a:spLocks noChangeArrowheads="1"/>
            </p:cNvSpPr>
            <p:nvPr/>
          </p:nvSpPr>
          <p:spPr bwMode="auto">
            <a:xfrm>
              <a:off x="3836" y="1830"/>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3" name="Oval 16"/>
            <p:cNvSpPr>
              <a:spLocks noChangeArrowheads="1"/>
            </p:cNvSpPr>
            <p:nvPr/>
          </p:nvSpPr>
          <p:spPr bwMode="auto">
            <a:xfrm>
              <a:off x="3356" y="1884"/>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4" name="Oval 17"/>
            <p:cNvSpPr>
              <a:spLocks noChangeArrowheads="1"/>
            </p:cNvSpPr>
            <p:nvPr/>
          </p:nvSpPr>
          <p:spPr bwMode="auto">
            <a:xfrm>
              <a:off x="4303" y="934"/>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5" name="Oval 18"/>
            <p:cNvSpPr>
              <a:spLocks noChangeArrowheads="1"/>
            </p:cNvSpPr>
            <p:nvPr/>
          </p:nvSpPr>
          <p:spPr bwMode="auto">
            <a:xfrm>
              <a:off x="3671" y="2165"/>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6" name="Oval 19"/>
            <p:cNvSpPr>
              <a:spLocks noChangeArrowheads="1"/>
            </p:cNvSpPr>
            <p:nvPr/>
          </p:nvSpPr>
          <p:spPr bwMode="auto">
            <a:xfrm>
              <a:off x="3365" y="2361"/>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7" name="Oval 20"/>
            <p:cNvSpPr>
              <a:spLocks noChangeArrowheads="1"/>
            </p:cNvSpPr>
            <p:nvPr/>
          </p:nvSpPr>
          <p:spPr bwMode="auto">
            <a:xfrm>
              <a:off x="4116" y="2224"/>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8" name="Oval 21"/>
            <p:cNvSpPr>
              <a:spLocks noChangeArrowheads="1"/>
            </p:cNvSpPr>
            <p:nvPr/>
          </p:nvSpPr>
          <p:spPr bwMode="auto">
            <a:xfrm>
              <a:off x="3691" y="2635"/>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9" name="Oval 22"/>
            <p:cNvSpPr>
              <a:spLocks noChangeArrowheads="1"/>
            </p:cNvSpPr>
            <p:nvPr/>
          </p:nvSpPr>
          <p:spPr bwMode="auto">
            <a:xfrm>
              <a:off x="4018" y="2506"/>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20" name="Oval 23"/>
            <p:cNvSpPr>
              <a:spLocks noChangeArrowheads="1"/>
            </p:cNvSpPr>
            <p:nvPr/>
          </p:nvSpPr>
          <p:spPr bwMode="auto">
            <a:xfrm>
              <a:off x="16" y="2326"/>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21" name="Oval 24"/>
            <p:cNvSpPr>
              <a:spLocks noChangeArrowheads="1"/>
            </p:cNvSpPr>
            <p:nvPr/>
          </p:nvSpPr>
          <p:spPr bwMode="auto">
            <a:xfrm>
              <a:off x="923" y="3012"/>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22" name="Oval 25"/>
            <p:cNvSpPr>
              <a:spLocks noChangeArrowheads="1"/>
            </p:cNvSpPr>
            <p:nvPr/>
          </p:nvSpPr>
          <p:spPr bwMode="auto">
            <a:xfrm>
              <a:off x="635" y="3278"/>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23" name="Oval 26"/>
            <p:cNvSpPr>
              <a:spLocks noChangeArrowheads="1"/>
            </p:cNvSpPr>
            <p:nvPr/>
          </p:nvSpPr>
          <p:spPr bwMode="auto">
            <a:xfrm>
              <a:off x="155" y="3332"/>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24" name="Oval 27"/>
            <p:cNvSpPr>
              <a:spLocks noChangeArrowheads="1"/>
            </p:cNvSpPr>
            <p:nvPr/>
          </p:nvSpPr>
          <p:spPr bwMode="auto">
            <a:xfrm>
              <a:off x="470" y="3613"/>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25" name="Oval 28"/>
            <p:cNvSpPr>
              <a:spLocks noChangeArrowheads="1"/>
            </p:cNvSpPr>
            <p:nvPr/>
          </p:nvSpPr>
          <p:spPr bwMode="auto">
            <a:xfrm>
              <a:off x="164" y="3809"/>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26" name="Oval 29"/>
            <p:cNvSpPr>
              <a:spLocks noChangeArrowheads="1"/>
            </p:cNvSpPr>
            <p:nvPr/>
          </p:nvSpPr>
          <p:spPr bwMode="auto">
            <a:xfrm>
              <a:off x="915" y="3672"/>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27" name="Oval 30"/>
            <p:cNvSpPr>
              <a:spLocks noChangeArrowheads="1"/>
            </p:cNvSpPr>
            <p:nvPr/>
          </p:nvSpPr>
          <p:spPr bwMode="auto">
            <a:xfrm>
              <a:off x="490" y="4083"/>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28" name="Oval 31"/>
            <p:cNvSpPr>
              <a:spLocks noChangeArrowheads="1"/>
            </p:cNvSpPr>
            <p:nvPr/>
          </p:nvSpPr>
          <p:spPr bwMode="auto">
            <a:xfrm>
              <a:off x="817" y="3954"/>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29" name="Oval 32"/>
            <p:cNvSpPr>
              <a:spLocks noChangeArrowheads="1"/>
            </p:cNvSpPr>
            <p:nvPr/>
          </p:nvSpPr>
          <p:spPr bwMode="auto">
            <a:xfrm>
              <a:off x="1359" y="3498"/>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30" name="Oval 33"/>
            <p:cNvSpPr>
              <a:spLocks noChangeArrowheads="1"/>
            </p:cNvSpPr>
            <p:nvPr/>
          </p:nvSpPr>
          <p:spPr bwMode="auto">
            <a:xfrm>
              <a:off x="2266" y="4184"/>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31" name="Oval 34"/>
            <p:cNvSpPr>
              <a:spLocks noChangeArrowheads="1"/>
            </p:cNvSpPr>
            <p:nvPr/>
          </p:nvSpPr>
          <p:spPr bwMode="auto">
            <a:xfrm>
              <a:off x="1978" y="4450"/>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32" name="Oval 35"/>
            <p:cNvSpPr>
              <a:spLocks noChangeArrowheads="1"/>
            </p:cNvSpPr>
            <p:nvPr/>
          </p:nvSpPr>
          <p:spPr bwMode="auto">
            <a:xfrm>
              <a:off x="2445" y="3554"/>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33" name="Oval 36"/>
            <p:cNvSpPr>
              <a:spLocks noChangeArrowheads="1"/>
            </p:cNvSpPr>
            <p:nvPr/>
          </p:nvSpPr>
          <p:spPr bwMode="auto">
            <a:xfrm>
              <a:off x="2959" y="2863"/>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34" name="Oval 37"/>
            <p:cNvSpPr>
              <a:spLocks noChangeArrowheads="1"/>
            </p:cNvSpPr>
            <p:nvPr/>
          </p:nvSpPr>
          <p:spPr bwMode="auto">
            <a:xfrm>
              <a:off x="3866" y="3549"/>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35" name="Oval 38"/>
            <p:cNvSpPr>
              <a:spLocks noChangeArrowheads="1"/>
            </p:cNvSpPr>
            <p:nvPr/>
          </p:nvSpPr>
          <p:spPr bwMode="auto">
            <a:xfrm>
              <a:off x="3578" y="3815"/>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36" name="Oval 39"/>
            <p:cNvSpPr>
              <a:spLocks noChangeArrowheads="1"/>
            </p:cNvSpPr>
            <p:nvPr/>
          </p:nvSpPr>
          <p:spPr bwMode="auto">
            <a:xfrm>
              <a:off x="3098" y="3869"/>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37" name="Oval 40"/>
            <p:cNvSpPr>
              <a:spLocks noChangeArrowheads="1"/>
            </p:cNvSpPr>
            <p:nvPr/>
          </p:nvSpPr>
          <p:spPr bwMode="auto">
            <a:xfrm>
              <a:off x="4045" y="2919"/>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38" name="Oval 41"/>
            <p:cNvSpPr>
              <a:spLocks noChangeArrowheads="1"/>
            </p:cNvSpPr>
            <p:nvPr/>
          </p:nvSpPr>
          <p:spPr bwMode="auto">
            <a:xfrm>
              <a:off x="3413" y="4150"/>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39" name="Oval 42"/>
            <p:cNvSpPr>
              <a:spLocks noChangeArrowheads="1"/>
            </p:cNvSpPr>
            <p:nvPr/>
          </p:nvSpPr>
          <p:spPr bwMode="auto">
            <a:xfrm>
              <a:off x="3107" y="4346"/>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40" name="Oval 43"/>
            <p:cNvSpPr>
              <a:spLocks noChangeArrowheads="1"/>
            </p:cNvSpPr>
            <p:nvPr/>
          </p:nvSpPr>
          <p:spPr bwMode="auto">
            <a:xfrm>
              <a:off x="3858" y="4209"/>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41" name="Oval 44"/>
            <p:cNvSpPr>
              <a:spLocks noChangeArrowheads="1"/>
            </p:cNvSpPr>
            <p:nvPr/>
          </p:nvSpPr>
          <p:spPr bwMode="auto">
            <a:xfrm>
              <a:off x="4571" y="2062"/>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42" name="Oval 45"/>
            <p:cNvSpPr>
              <a:spLocks noChangeArrowheads="1"/>
            </p:cNvSpPr>
            <p:nvPr/>
          </p:nvSpPr>
          <p:spPr bwMode="auto">
            <a:xfrm>
              <a:off x="5478" y="2748"/>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43" name="Oval 46"/>
            <p:cNvSpPr>
              <a:spLocks noChangeArrowheads="1"/>
            </p:cNvSpPr>
            <p:nvPr/>
          </p:nvSpPr>
          <p:spPr bwMode="auto">
            <a:xfrm>
              <a:off x="5190" y="3014"/>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44" name="Oval 47"/>
            <p:cNvSpPr>
              <a:spLocks noChangeArrowheads="1"/>
            </p:cNvSpPr>
            <p:nvPr/>
          </p:nvSpPr>
          <p:spPr bwMode="auto">
            <a:xfrm>
              <a:off x="4710" y="3068"/>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45" name="Oval 48"/>
            <p:cNvSpPr>
              <a:spLocks noChangeArrowheads="1"/>
            </p:cNvSpPr>
            <p:nvPr/>
          </p:nvSpPr>
          <p:spPr bwMode="auto">
            <a:xfrm>
              <a:off x="5657" y="2118"/>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46" name="Oval 49"/>
            <p:cNvSpPr>
              <a:spLocks noChangeArrowheads="1"/>
            </p:cNvSpPr>
            <p:nvPr/>
          </p:nvSpPr>
          <p:spPr bwMode="auto">
            <a:xfrm>
              <a:off x="5025" y="3349"/>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47" name="Oval 50"/>
            <p:cNvSpPr>
              <a:spLocks noChangeArrowheads="1"/>
            </p:cNvSpPr>
            <p:nvPr/>
          </p:nvSpPr>
          <p:spPr bwMode="auto">
            <a:xfrm>
              <a:off x="4719" y="3545"/>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48" name="Oval 51"/>
            <p:cNvSpPr>
              <a:spLocks noChangeArrowheads="1"/>
            </p:cNvSpPr>
            <p:nvPr/>
          </p:nvSpPr>
          <p:spPr bwMode="auto">
            <a:xfrm>
              <a:off x="5470" y="3408"/>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49" name="Oval 52"/>
            <p:cNvSpPr>
              <a:spLocks noChangeArrowheads="1"/>
            </p:cNvSpPr>
            <p:nvPr/>
          </p:nvSpPr>
          <p:spPr bwMode="auto">
            <a:xfrm>
              <a:off x="5045" y="3819"/>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50" name="Oval 53"/>
            <p:cNvSpPr>
              <a:spLocks noChangeArrowheads="1"/>
            </p:cNvSpPr>
            <p:nvPr/>
          </p:nvSpPr>
          <p:spPr bwMode="auto">
            <a:xfrm>
              <a:off x="5372" y="3690"/>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51" name="Oval 54"/>
            <p:cNvSpPr>
              <a:spLocks noChangeArrowheads="1"/>
            </p:cNvSpPr>
            <p:nvPr/>
          </p:nvSpPr>
          <p:spPr bwMode="auto">
            <a:xfrm>
              <a:off x="-174" y="-69"/>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52" name="Oval 55"/>
            <p:cNvSpPr>
              <a:spLocks noChangeArrowheads="1"/>
            </p:cNvSpPr>
            <p:nvPr/>
          </p:nvSpPr>
          <p:spPr bwMode="auto">
            <a:xfrm>
              <a:off x="-182" y="591"/>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53" name="Oval 56"/>
            <p:cNvSpPr>
              <a:spLocks noChangeArrowheads="1"/>
            </p:cNvSpPr>
            <p:nvPr/>
          </p:nvSpPr>
          <p:spPr bwMode="auto">
            <a:xfrm>
              <a:off x="-280" y="873"/>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54" name="Oval 57"/>
            <p:cNvSpPr>
              <a:spLocks noChangeArrowheads="1"/>
            </p:cNvSpPr>
            <p:nvPr/>
          </p:nvSpPr>
          <p:spPr bwMode="auto">
            <a:xfrm>
              <a:off x="963" y="-205"/>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55" name="Oval 58"/>
            <p:cNvSpPr>
              <a:spLocks noChangeArrowheads="1"/>
            </p:cNvSpPr>
            <p:nvPr/>
          </p:nvSpPr>
          <p:spPr bwMode="auto">
            <a:xfrm>
              <a:off x="657" y="-9"/>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56" name="Oval 59"/>
            <p:cNvSpPr>
              <a:spLocks noChangeArrowheads="1"/>
            </p:cNvSpPr>
            <p:nvPr/>
          </p:nvSpPr>
          <p:spPr bwMode="auto">
            <a:xfrm>
              <a:off x="1408" y="-146"/>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57" name="Oval 60"/>
            <p:cNvSpPr>
              <a:spLocks noChangeArrowheads="1"/>
            </p:cNvSpPr>
            <p:nvPr/>
          </p:nvSpPr>
          <p:spPr bwMode="auto">
            <a:xfrm>
              <a:off x="983" y="265"/>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58" name="Oval 61"/>
            <p:cNvSpPr>
              <a:spLocks noChangeArrowheads="1"/>
            </p:cNvSpPr>
            <p:nvPr/>
          </p:nvSpPr>
          <p:spPr bwMode="auto">
            <a:xfrm>
              <a:off x="1310" y="136"/>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59" name="Oval 62"/>
            <p:cNvSpPr>
              <a:spLocks noChangeArrowheads="1"/>
            </p:cNvSpPr>
            <p:nvPr/>
          </p:nvSpPr>
          <p:spPr bwMode="auto">
            <a:xfrm>
              <a:off x="-420" y="1840"/>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60" name="Oval 63"/>
            <p:cNvSpPr>
              <a:spLocks noChangeArrowheads="1"/>
            </p:cNvSpPr>
            <p:nvPr/>
          </p:nvSpPr>
          <p:spPr bwMode="auto">
            <a:xfrm>
              <a:off x="-241" y="1210"/>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61" name="Oval 64"/>
            <p:cNvSpPr>
              <a:spLocks noChangeArrowheads="1"/>
            </p:cNvSpPr>
            <p:nvPr/>
          </p:nvSpPr>
          <p:spPr bwMode="auto">
            <a:xfrm>
              <a:off x="-428" y="2500"/>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62" name="Oval 65"/>
            <p:cNvSpPr>
              <a:spLocks noChangeArrowheads="1"/>
            </p:cNvSpPr>
            <p:nvPr/>
          </p:nvSpPr>
          <p:spPr bwMode="auto">
            <a:xfrm>
              <a:off x="266" y="451"/>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63" name="Oval 66"/>
            <p:cNvSpPr>
              <a:spLocks noChangeArrowheads="1"/>
            </p:cNvSpPr>
            <p:nvPr/>
          </p:nvSpPr>
          <p:spPr bwMode="auto">
            <a:xfrm>
              <a:off x="885" y="1403"/>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64" name="Oval 67"/>
            <p:cNvSpPr>
              <a:spLocks noChangeArrowheads="1"/>
            </p:cNvSpPr>
            <p:nvPr/>
          </p:nvSpPr>
          <p:spPr bwMode="auto">
            <a:xfrm>
              <a:off x="405" y="1457"/>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65" name="Oval 68"/>
            <p:cNvSpPr>
              <a:spLocks noChangeArrowheads="1"/>
            </p:cNvSpPr>
            <p:nvPr/>
          </p:nvSpPr>
          <p:spPr bwMode="auto">
            <a:xfrm>
              <a:off x="1352" y="507"/>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66" name="Oval 69"/>
            <p:cNvSpPr>
              <a:spLocks noChangeArrowheads="1"/>
            </p:cNvSpPr>
            <p:nvPr/>
          </p:nvSpPr>
          <p:spPr bwMode="auto">
            <a:xfrm>
              <a:off x="720" y="1738"/>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67" name="Oval 70"/>
            <p:cNvSpPr>
              <a:spLocks noChangeArrowheads="1"/>
            </p:cNvSpPr>
            <p:nvPr/>
          </p:nvSpPr>
          <p:spPr bwMode="auto">
            <a:xfrm>
              <a:off x="414" y="1934"/>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68" name="Oval 71"/>
            <p:cNvSpPr>
              <a:spLocks noChangeArrowheads="1"/>
            </p:cNvSpPr>
            <p:nvPr/>
          </p:nvSpPr>
          <p:spPr bwMode="auto">
            <a:xfrm>
              <a:off x="740" y="2208"/>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69" name="Oval 72"/>
            <p:cNvSpPr>
              <a:spLocks noChangeArrowheads="1"/>
            </p:cNvSpPr>
            <p:nvPr/>
          </p:nvSpPr>
          <p:spPr bwMode="auto">
            <a:xfrm>
              <a:off x="1863" y="-307"/>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70" name="Oval 73"/>
            <p:cNvSpPr>
              <a:spLocks noChangeArrowheads="1"/>
            </p:cNvSpPr>
            <p:nvPr/>
          </p:nvSpPr>
          <p:spPr bwMode="auto">
            <a:xfrm>
              <a:off x="2770" y="379"/>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71" name="Oval 74"/>
            <p:cNvSpPr>
              <a:spLocks noChangeArrowheads="1"/>
            </p:cNvSpPr>
            <p:nvPr/>
          </p:nvSpPr>
          <p:spPr bwMode="auto">
            <a:xfrm>
              <a:off x="2482" y="645"/>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72" name="Oval 75"/>
            <p:cNvSpPr>
              <a:spLocks noChangeArrowheads="1"/>
            </p:cNvSpPr>
            <p:nvPr/>
          </p:nvSpPr>
          <p:spPr bwMode="auto">
            <a:xfrm>
              <a:off x="2002" y="699"/>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73" name="Oval 76"/>
            <p:cNvSpPr>
              <a:spLocks noChangeArrowheads="1"/>
            </p:cNvSpPr>
            <p:nvPr/>
          </p:nvSpPr>
          <p:spPr bwMode="auto">
            <a:xfrm>
              <a:off x="2949" y="-251"/>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74" name="Oval 77"/>
            <p:cNvSpPr>
              <a:spLocks noChangeArrowheads="1"/>
            </p:cNvSpPr>
            <p:nvPr/>
          </p:nvSpPr>
          <p:spPr bwMode="auto">
            <a:xfrm>
              <a:off x="2011" y="1176"/>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75" name="Oval 78"/>
            <p:cNvSpPr>
              <a:spLocks noChangeArrowheads="1"/>
            </p:cNvSpPr>
            <p:nvPr/>
          </p:nvSpPr>
          <p:spPr bwMode="auto">
            <a:xfrm>
              <a:off x="2762" y="1039"/>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76" name="Oval 79"/>
            <p:cNvSpPr>
              <a:spLocks noChangeArrowheads="1"/>
            </p:cNvSpPr>
            <p:nvPr/>
          </p:nvSpPr>
          <p:spPr bwMode="auto">
            <a:xfrm>
              <a:off x="4818" y="153"/>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77" name="Oval 80"/>
            <p:cNvSpPr>
              <a:spLocks noChangeArrowheads="1"/>
            </p:cNvSpPr>
            <p:nvPr/>
          </p:nvSpPr>
          <p:spPr bwMode="auto">
            <a:xfrm>
              <a:off x="5725" y="839"/>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78" name="Oval 81"/>
            <p:cNvSpPr>
              <a:spLocks noChangeArrowheads="1"/>
            </p:cNvSpPr>
            <p:nvPr/>
          </p:nvSpPr>
          <p:spPr bwMode="auto">
            <a:xfrm>
              <a:off x="5437" y="1105"/>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79" name="Oval 82"/>
            <p:cNvSpPr>
              <a:spLocks noChangeArrowheads="1"/>
            </p:cNvSpPr>
            <p:nvPr/>
          </p:nvSpPr>
          <p:spPr bwMode="auto">
            <a:xfrm>
              <a:off x="4957" y="1159"/>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80" name="Oval 83"/>
            <p:cNvSpPr>
              <a:spLocks noChangeArrowheads="1"/>
            </p:cNvSpPr>
            <p:nvPr/>
          </p:nvSpPr>
          <p:spPr bwMode="auto">
            <a:xfrm>
              <a:off x="5272" y="1440"/>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81" name="Oval 84"/>
            <p:cNvSpPr>
              <a:spLocks noChangeArrowheads="1"/>
            </p:cNvSpPr>
            <p:nvPr/>
          </p:nvSpPr>
          <p:spPr bwMode="auto">
            <a:xfrm>
              <a:off x="4966" y="1636"/>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82" name="Oval 85"/>
            <p:cNvSpPr>
              <a:spLocks noChangeArrowheads="1"/>
            </p:cNvSpPr>
            <p:nvPr/>
          </p:nvSpPr>
          <p:spPr bwMode="auto">
            <a:xfrm>
              <a:off x="5717" y="1499"/>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83" name="Oval 86"/>
            <p:cNvSpPr>
              <a:spLocks noChangeArrowheads="1"/>
            </p:cNvSpPr>
            <p:nvPr/>
          </p:nvSpPr>
          <p:spPr bwMode="auto">
            <a:xfrm>
              <a:off x="5292" y="1910"/>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84" name="Oval 87"/>
            <p:cNvSpPr>
              <a:spLocks noChangeArrowheads="1"/>
            </p:cNvSpPr>
            <p:nvPr/>
          </p:nvSpPr>
          <p:spPr bwMode="auto">
            <a:xfrm>
              <a:off x="5619" y="1781"/>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85" name="Oval 88"/>
            <p:cNvSpPr>
              <a:spLocks noChangeArrowheads="1"/>
            </p:cNvSpPr>
            <p:nvPr/>
          </p:nvSpPr>
          <p:spPr bwMode="auto">
            <a:xfrm>
              <a:off x="4366" y="-352"/>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86" name="Oval 89"/>
            <p:cNvSpPr>
              <a:spLocks noChangeArrowheads="1"/>
            </p:cNvSpPr>
            <p:nvPr/>
          </p:nvSpPr>
          <p:spPr bwMode="auto">
            <a:xfrm>
              <a:off x="4078" y="-86"/>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87" name="Oval 90"/>
            <p:cNvSpPr>
              <a:spLocks noChangeArrowheads="1"/>
            </p:cNvSpPr>
            <p:nvPr/>
          </p:nvSpPr>
          <p:spPr bwMode="auto">
            <a:xfrm>
              <a:off x="3598" y="-32"/>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88" name="Oval 91"/>
            <p:cNvSpPr>
              <a:spLocks noChangeArrowheads="1"/>
            </p:cNvSpPr>
            <p:nvPr/>
          </p:nvSpPr>
          <p:spPr bwMode="auto">
            <a:xfrm>
              <a:off x="3913" y="249"/>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89" name="Oval 92"/>
            <p:cNvSpPr>
              <a:spLocks noChangeArrowheads="1"/>
            </p:cNvSpPr>
            <p:nvPr/>
          </p:nvSpPr>
          <p:spPr bwMode="auto">
            <a:xfrm>
              <a:off x="3607" y="445"/>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90" name="Oval 93"/>
            <p:cNvSpPr>
              <a:spLocks noChangeArrowheads="1"/>
            </p:cNvSpPr>
            <p:nvPr/>
          </p:nvSpPr>
          <p:spPr bwMode="auto">
            <a:xfrm>
              <a:off x="4358" y="308"/>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91" name="Oval 94"/>
            <p:cNvSpPr>
              <a:spLocks noChangeArrowheads="1"/>
            </p:cNvSpPr>
            <p:nvPr/>
          </p:nvSpPr>
          <p:spPr bwMode="auto">
            <a:xfrm>
              <a:off x="3933" y="719"/>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92" name="Oval 95"/>
            <p:cNvSpPr>
              <a:spLocks noChangeArrowheads="1"/>
            </p:cNvSpPr>
            <p:nvPr/>
          </p:nvSpPr>
          <p:spPr bwMode="auto">
            <a:xfrm>
              <a:off x="4260" y="590"/>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93" name="Oval 96"/>
            <p:cNvSpPr>
              <a:spLocks noChangeArrowheads="1"/>
            </p:cNvSpPr>
            <p:nvPr/>
          </p:nvSpPr>
          <p:spPr bwMode="auto">
            <a:xfrm>
              <a:off x="4305" y="4068"/>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94" name="Oval 97"/>
            <p:cNvSpPr>
              <a:spLocks noChangeArrowheads="1"/>
            </p:cNvSpPr>
            <p:nvPr/>
          </p:nvSpPr>
          <p:spPr bwMode="auto">
            <a:xfrm>
              <a:off x="5391" y="4124"/>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95" name="Oval 98"/>
            <p:cNvSpPr>
              <a:spLocks noChangeArrowheads="1"/>
            </p:cNvSpPr>
            <p:nvPr/>
          </p:nvSpPr>
          <p:spPr bwMode="auto">
            <a:xfrm>
              <a:off x="5322" y="-330"/>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96" name="Oval 99"/>
            <p:cNvSpPr>
              <a:spLocks noChangeArrowheads="1"/>
            </p:cNvSpPr>
            <p:nvPr/>
          </p:nvSpPr>
          <p:spPr bwMode="auto">
            <a:xfrm>
              <a:off x="5648" y="-56"/>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grpSp>
      <p:sp>
        <p:nvSpPr>
          <p:cNvPr id="23554" name="Rectangle 2"/>
          <p:cNvSpPr>
            <a:spLocks noGrp="1" noChangeArrowheads="1"/>
          </p:cNvSpPr>
          <p:nvPr>
            <p:ph type="ctrTitle"/>
          </p:nvPr>
        </p:nvSpPr>
        <p:spPr>
          <a:xfrm>
            <a:off x="1860550" y="1763713"/>
            <a:ext cx="3087688" cy="3092450"/>
          </a:xfrm>
        </p:spPr>
        <p:txBody>
          <a:bodyPr anchorCtr="1"/>
          <a:lstStyle>
            <a:lvl1pPr>
              <a:defRPr sz="3200"/>
            </a:lvl1pPr>
          </a:lstStyle>
          <a:p>
            <a:pPr lvl="0"/>
            <a:r>
              <a:rPr lang="en-GB" noProof="0" smtClean="0"/>
              <a:t>Click to edit Master title style</a:t>
            </a:r>
          </a:p>
        </p:txBody>
      </p:sp>
      <p:sp>
        <p:nvSpPr>
          <p:cNvPr id="23555" name="Rectangle 3"/>
          <p:cNvSpPr>
            <a:spLocks noGrp="1" noChangeArrowheads="1"/>
          </p:cNvSpPr>
          <p:nvPr>
            <p:ph type="subTitle" idx="1"/>
          </p:nvPr>
        </p:nvSpPr>
        <p:spPr>
          <a:xfrm>
            <a:off x="4711700" y="4581525"/>
            <a:ext cx="1403350" cy="1435100"/>
          </a:xfrm>
        </p:spPr>
        <p:txBody>
          <a:bodyPr anchor="ctr" anchorCtr="1"/>
          <a:lstStyle>
            <a:lvl1pPr marL="0" indent="0" algn="ctr">
              <a:buFontTx/>
              <a:buNone/>
              <a:defRPr sz="1800"/>
            </a:lvl1pPr>
          </a:lstStyle>
          <a:p>
            <a:pPr lvl="0"/>
            <a:r>
              <a:rPr lang="en-GB" noProof="0" smtClean="0"/>
              <a:t>Click to edit Master subtitle style</a:t>
            </a:r>
          </a:p>
        </p:txBody>
      </p:sp>
      <p:sp>
        <p:nvSpPr>
          <p:cNvPr id="97" name="Rectangle 4"/>
          <p:cNvSpPr>
            <a:spLocks noGrp="1" noChangeArrowheads="1"/>
          </p:cNvSpPr>
          <p:nvPr>
            <p:ph type="dt" sz="half" idx="10"/>
          </p:nvPr>
        </p:nvSpPr>
        <p:spPr/>
        <p:txBody>
          <a:bodyPr/>
          <a:lstStyle>
            <a:lvl1pPr>
              <a:defRPr/>
            </a:lvl1pPr>
          </a:lstStyle>
          <a:p>
            <a:pPr>
              <a:defRPr/>
            </a:pPr>
            <a:endParaRPr lang="en-US"/>
          </a:p>
        </p:txBody>
      </p:sp>
      <p:sp>
        <p:nvSpPr>
          <p:cNvPr id="98" name="Rectangle 5"/>
          <p:cNvSpPr>
            <a:spLocks noGrp="1" noChangeArrowheads="1"/>
          </p:cNvSpPr>
          <p:nvPr>
            <p:ph type="ftr" sz="quarter" idx="11"/>
          </p:nvPr>
        </p:nvSpPr>
        <p:spPr/>
        <p:txBody>
          <a:bodyPr/>
          <a:lstStyle>
            <a:lvl1pPr>
              <a:defRPr/>
            </a:lvl1pPr>
          </a:lstStyle>
          <a:p>
            <a:pPr>
              <a:defRPr/>
            </a:pPr>
            <a:endParaRPr lang="en-US"/>
          </a:p>
        </p:txBody>
      </p:sp>
      <p:sp>
        <p:nvSpPr>
          <p:cNvPr id="99" name="Rectangle 6"/>
          <p:cNvSpPr>
            <a:spLocks noGrp="1" noChangeArrowheads="1"/>
          </p:cNvSpPr>
          <p:nvPr>
            <p:ph type="sldNum" sz="quarter" idx="12"/>
          </p:nvPr>
        </p:nvSpPr>
        <p:spPr/>
        <p:txBody>
          <a:bodyPr/>
          <a:lstStyle>
            <a:lvl1pPr>
              <a:defRPr smtClean="0"/>
            </a:lvl1pPr>
          </a:lstStyle>
          <a:p>
            <a:pPr>
              <a:defRPr/>
            </a:pPr>
            <a:fld id="{3AC65D9B-A390-47A6-91A1-5AE6C24892E6}" type="slidenum">
              <a:rPr lang="en-GB" altLang="en-US"/>
              <a:pPr>
                <a:defRPr/>
              </a:pPr>
              <a:t>‹#›</a:t>
            </a:fld>
            <a:endParaRPr lang="en-GB" altLang="en-US"/>
          </a:p>
        </p:txBody>
      </p:sp>
    </p:spTree>
    <p:extLst>
      <p:ext uri="{BB962C8B-B14F-4D97-AF65-F5344CB8AC3E}">
        <p14:creationId xmlns:p14="http://schemas.microsoft.com/office/powerpoint/2010/main" val="409204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DB7467-4A21-44C3-BC21-6BC90CBC8FD4}" type="slidenum">
              <a:rPr lang="en-GB" altLang="en-US"/>
              <a:pPr>
                <a:defRPr/>
              </a:pPr>
              <a:t>‹#›</a:t>
            </a:fld>
            <a:endParaRPr lang="en-GB" altLang="en-US"/>
          </a:p>
        </p:txBody>
      </p:sp>
    </p:spTree>
    <p:extLst>
      <p:ext uri="{BB962C8B-B14F-4D97-AF65-F5344CB8AC3E}">
        <p14:creationId xmlns:p14="http://schemas.microsoft.com/office/powerpoint/2010/main" val="410054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54738" y="274638"/>
            <a:ext cx="18986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5451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069083-2A45-49F6-A768-9663D9B8CE1E}" type="slidenum">
              <a:rPr lang="en-GB" altLang="en-US"/>
              <a:pPr>
                <a:defRPr/>
              </a:pPr>
              <a:t>‹#›</a:t>
            </a:fld>
            <a:endParaRPr lang="en-GB" altLang="en-US"/>
          </a:p>
        </p:txBody>
      </p:sp>
    </p:spTree>
    <p:extLst>
      <p:ext uri="{BB962C8B-B14F-4D97-AF65-F5344CB8AC3E}">
        <p14:creationId xmlns:p14="http://schemas.microsoft.com/office/powerpoint/2010/main" val="24206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29475"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7596188"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5A0FCC-5312-4125-B8E7-01110E6C7CE1}" type="slidenum">
              <a:rPr lang="en-GB" altLang="en-US"/>
              <a:pPr>
                <a:defRPr/>
              </a:pPr>
              <a:t>‹#›</a:t>
            </a:fld>
            <a:endParaRPr lang="en-GB" altLang="en-US"/>
          </a:p>
        </p:txBody>
      </p:sp>
    </p:spTree>
    <p:extLst>
      <p:ext uri="{BB962C8B-B14F-4D97-AF65-F5344CB8AC3E}">
        <p14:creationId xmlns:p14="http://schemas.microsoft.com/office/powerpoint/2010/main" val="2000288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29475"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3721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30700" y="1600200"/>
            <a:ext cx="372268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9FAE98-0CA8-4697-9515-06D8AF7207BB}" type="slidenum">
              <a:rPr lang="en-GB" altLang="en-US"/>
              <a:pPr>
                <a:defRPr/>
              </a:pPr>
              <a:t>‹#›</a:t>
            </a:fld>
            <a:endParaRPr lang="en-GB" altLang="en-US"/>
          </a:p>
        </p:txBody>
      </p:sp>
    </p:spTree>
    <p:extLst>
      <p:ext uri="{BB962C8B-B14F-4D97-AF65-F5344CB8AC3E}">
        <p14:creationId xmlns:p14="http://schemas.microsoft.com/office/powerpoint/2010/main" val="355610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6A5E6-3AA4-4429-B56A-BE23C96516E1}" type="slidenum">
              <a:rPr lang="en-GB" altLang="en-US"/>
              <a:pPr>
                <a:defRPr/>
              </a:pPr>
              <a:t>‹#›</a:t>
            </a:fld>
            <a:endParaRPr lang="en-GB" altLang="en-US"/>
          </a:p>
        </p:txBody>
      </p:sp>
    </p:spTree>
    <p:extLst>
      <p:ext uri="{BB962C8B-B14F-4D97-AF65-F5344CB8AC3E}">
        <p14:creationId xmlns:p14="http://schemas.microsoft.com/office/powerpoint/2010/main" val="207986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04978D-2A9A-4D2A-A2AB-346F7B853676}" type="slidenum">
              <a:rPr lang="en-GB" altLang="en-US"/>
              <a:pPr>
                <a:defRPr/>
              </a:pPr>
              <a:t>‹#›</a:t>
            </a:fld>
            <a:endParaRPr lang="en-GB" altLang="en-US"/>
          </a:p>
        </p:txBody>
      </p:sp>
    </p:spTree>
    <p:extLst>
      <p:ext uri="{BB962C8B-B14F-4D97-AF65-F5344CB8AC3E}">
        <p14:creationId xmlns:p14="http://schemas.microsoft.com/office/powerpoint/2010/main" val="28701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721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30700" y="1600200"/>
            <a:ext cx="37226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6FA3D8-017E-4524-977B-1DAE70E813E2}" type="slidenum">
              <a:rPr lang="en-GB" altLang="en-US"/>
              <a:pPr>
                <a:defRPr/>
              </a:pPr>
              <a:t>‹#›</a:t>
            </a:fld>
            <a:endParaRPr lang="en-GB" altLang="en-US"/>
          </a:p>
        </p:txBody>
      </p:sp>
    </p:spTree>
    <p:extLst>
      <p:ext uri="{BB962C8B-B14F-4D97-AF65-F5344CB8AC3E}">
        <p14:creationId xmlns:p14="http://schemas.microsoft.com/office/powerpoint/2010/main" val="110286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5EB5E6-8616-4BD4-BE85-7FFE470337BD}" type="slidenum">
              <a:rPr lang="en-GB" altLang="en-US"/>
              <a:pPr>
                <a:defRPr/>
              </a:pPr>
              <a:t>‹#›</a:t>
            </a:fld>
            <a:endParaRPr lang="en-GB" altLang="en-US"/>
          </a:p>
        </p:txBody>
      </p:sp>
    </p:spTree>
    <p:extLst>
      <p:ext uri="{BB962C8B-B14F-4D97-AF65-F5344CB8AC3E}">
        <p14:creationId xmlns:p14="http://schemas.microsoft.com/office/powerpoint/2010/main" val="174525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84C09E-DD15-413B-BD44-3DBE5FA99B73}" type="slidenum">
              <a:rPr lang="en-GB" altLang="en-US"/>
              <a:pPr>
                <a:defRPr/>
              </a:pPr>
              <a:t>‹#›</a:t>
            </a:fld>
            <a:endParaRPr lang="en-GB" altLang="en-US"/>
          </a:p>
        </p:txBody>
      </p:sp>
    </p:spTree>
    <p:extLst>
      <p:ext uri="{BB962C8B-B14F-4D97-AF65-F5344CB8AC3E}">
        <p14:creationId xmlns:p14="http://schemas.microsoft.com/office/powerpoint/2010/main" val="32910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B96081-41D3-4CD4-AA63-2F4FEA58AF1F}" type="slidenum">
              <a:rPr lang="en-GB" altLang="en-US"/>
              <a:pPr>
                <a:defRPr/>
              </a:pPr>
              <a:t>‹#›</a:t>
            </a:fld>
            <a:endParaRPr lang="en-GB" altLang="en-US"/>
          </a:p>
        </p:txBody>
      </p:sp>
    </p:spTree>
    <p:extLst>
      <p:ext uri="{BB962C8B-B14F-4D97-AF65-F5344CB8AC3E}">
        <p14:creationId xmlns:p14="http://schemas.microsoft.com/office/powerpoint/2010/main" val="46151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A3F23C-9323-45CE-BF68-A0C50A2B377D}" type="slidenum">
              <a:rPr lang="en-GB" altLang="en-US"/>
              <a:pPr>
                <a:defRPr/>
              </a:pPr>
              <a:t>‹#›</a:t>
            </a:fld>
            <a:endParaRPr lang="en-GB" altLang="en-US"/>
          </a:p>
        </p:txBody>
      </p:sp>
    </p:spTree>
    <p:extLst>
      <p:ext uri="{BB962C8B-B14F-4D97-AF65-F5344CB8AC3E}">
        <p14:creationId xmlns:p14="http://schemas.microsoft.com/office/powerpoint/2010/main" val="4336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47636A-0F68-4664-8FB4-53290705130E}" type="slidenum">
              <a:rPr lang="en-GB" altLang="en-US"/>
              <a:pPr>
                <a:defRPr/>
              </a:pPr>
              <a:t>‹#›</a:t>
            </a:fld>
            <a:endParaRPr lang="en-GB" altLang="en-US"/>
          </a:p>
        </p:txBody>
      </p:sp>
    </p:spTree>
    <p:extLst>
      <p:ext uri="{BB962C8B-B14F-4D97-AF65-F5344CB8AC3E}">
        <p14:creationId xmlns:p14="http://schemas.microsoft.com/office/powerpoint/2010/main" val="44840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val 7"/>
          <p:cNvSpPr>
            <a:spLocks noChangeArrowheads="1"/>
          </p:cNvSpPr>
          <p:nvPr userDrawn="1"/>
        </p:nvSpPr>
        <p:spPr bwMode="auto">
          <a:xfrm>
            <a:off x="8696325" y="4362450"/>
            <a:ext cx="900113" cy="900113"/>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27" name="Oval 8"/>
          <p:cNvSpPr>
            <a:spLocks noChangeArrowheads="1"/>
          </p:cNvSpPr>
          <p:nvPr userDrawn="1"/>
        </p:nvSpPr>
        <p:spPr bwMode="auto">
          <a:xfrm>
            <a:off x="8239125" y="4784725"/>
            <a:ext cx="360363" cy="360363"/>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28" name="Oval 9"/>
          <p:cNvSpPr>
            <a:spLocks noChangeArrowheads="1"/>
          </p:cNvSpPr>
          <p:nvPr userDrawn="1"/>
        </p:nvSpPr>
        <p:spPr bwMode="auto">
          <a:xfrm>
            <a:off x="8980488" y="3362325"/>
            <a:ext cx="900112" cy="900113"/>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29" name="Oval 10"/>
          <p:cNvSpPr>
            <a:spLocks noChangeArrowheads="1"/>
          </p:cNvSpPr>
          <p:nvPr userDrawn="1"/>
        </p:nvSpPr>
        <p:spPr bwMode="auto">
          <a:xfrm>
            <a:off x="7977188" y="5316538"/>
            <a:ext cx="539750" cy="53975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30" name="Oval 11"/>
          <p:cNvSpPr>
            <a:spLocks noChangeArrowheads="1"/>
          </p:cNvSpPr>
          <p:nvPr userDrawn="1"/>
        </p:nvSpPr>
        <p:spPr bwMode="auto">
          <a:xfrm>
            <a:off x="7491413" y="5627688"/>
            <a:ext cx="360362" cy="360362"/>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31" name="Oval 12"/>
          <p:cNvSpPr>
            <a:spLocks noChangeArrowheads="1"/>
          </p:cNvSpPr>
          <p:nvPr userDrawn="1"/>
        </p:nvSpPr>
        <p:spPr bwMode="auto">
          <a:xfrm>
            <a:off x="8683625" y="5410200"/>
            <a:ext cx="360363" cy="360363"/>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32" name="Oval 13"/>
          <p:cNvSpPr>
            <a:spLocks noChangeArrowheads="1"/>
          </p:cNvSpPr>
          <p:nvPr userDrawn="1"/>
        </p:nvSpPr>
        <p:spPr bwMode="auto">
          <a:xfrm>
            <a:off x="8008938" y="6062663"/>
            <a:ext cx="360362" cy="360362"/>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33" name="Oval 14"/>
          <p:cNvSpPr>
            <a:spLocks noChangeArrowheads="1"/>
          </p:cNvSpPr>
          <p:nvPr userDrawn="1"/>
        </p:nvSpPr>
        <p:spPr bwMode="auto">
          <a:xfrm>
            <a:off x="8528050" y="5857875"/>
            <a:ext cx="360363" cy="360363"/>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34" name="Oval 15"/>
          <p:cNvSpPr>
            <a:spLocks noChangeArrowheads="1"/>
          </p:cNvSpPr>
          <p:nvPr userDrawn="1"/>
        </p:nvSpPr>
        <p:spPr bwMode="auto">
          <a:xfrm>
            <a:off x="7648575" y="242888"/>
            <a:ext cx="1439863" cy="1439862"/>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35" name="Oval 16"/>
          <p:cNvSpPr>
            <a:spLocks noChangeArrowheads="1"/>
          </p:cNvSpPr>
          <p:nvPr userDrawn="1"/>
        </p:nvSpPr>
        <p:spPr bwMode="auto">
          <a:xfrm>
            <a:off x="9088438" y="1331913"/>
            <a:ext cx="900112" cy="900112"/>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36" name="Oval 17"/>
          <p:cNvSpPr>
            <a:spLocks noChangeArrowheads="1"/>
          </p:cNvSpPr>
          <p:nvPr userDrawn="1"/>
        </p:nvSpPr>
        <p:spPr bwMode="auto">
          <a:xfrm>
            <a:off x="8631238" y="1754188"/>
            <a:ext cx="360362" cy="360362"/>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37" name="Oval 18"/>
          <p:cNvSpPr>
            <a:spLocks noChangeArrowheads="1"/>
          </p:cNvSpPr>
          <p:nvPr userDrawn="1"/>
        </p:nvSpPr>
        <p:spPr bwMode="auto">
          <a:xfrm>
            <a:off x="8369300" y="2286000"/>
            <a:ext cx="539750" cy="53975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38" name="Oval 19"/>
          <p:cNvSpPr>
            <a:spLocks noChangeArrowheads="1"/>
          </p:cNvSpPr>
          <p:nvPr userDrawn="1"/>
        </p:nvSpPr>
        <p:spPr bwMode="auto">
          <a:xfrm>
            <a:off x="9075738" y="2379663"/>
            <a:ext cx="360362" cy="360362"/>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39" name="Oval 20"/>
          <p:cNvSpPr>
            <a:spLocks noChangeArrowheads="1"/>
          </p:cNvSpPr>
          <p:nvPr userDrawn="1"/>
        </p:nvSpPr>
        <p:spPr bwMode="auto">
          <a:xfrm>
            <a:off x="8401050" y="3032125"/>
            <a:ext cx="360363" cy="360363"/>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40" name="Oval 21"/>
          <p:cNvSpPr>
            <a:spLocks noChangeArrowheads="1"/>
          </p:cNvSpPr>
          <p:nvPr userDrawn="1"/>
        </p:nvSpPr>
        <p:spPr bwMode="auto">
          <a:xfrm>
            <a:off x="8920163" y="2827338"/>
            <a:ext cx="360362" cy="360362"/>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41" name="Oval 22"/>
          <p:cNvSpPr>
            <a:spLocks noChangeArrowheads="1"/>
          </p:cNvSpPr>
          <p:nvPr userDrawn="1"/>
        </p:nvSpPr>
        <p:spPr bwMode="auto">
          <a:xfrm>
            <a:off x="6834188" y="6457950"/>
            <a:ext cx="1439862" cy="1439863"/>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42" name="Oval 23"/>
          <p:cNvSpPr>
            <a:spLocks noChangeArrowheads="1"/>
          </p:cNvSpPr>
          <p:nvPr userDrawn="1"/>
        </p:nvSpPr>
        <p:spPr bwMode="auto">
          <a:xfrm>
            <a:off x="8558213" y="6546850"/>
            <a:ext cx="900112" cy="900113"/>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43" name="Oval 24"/>
          <p:cNvSpPr>
            <a:spLocks noChangeArrowheads="1"/>
          </p:cNvSpPr>
          <p:nvPr userDrawn="1"/>
        </p:nvSpPr>
        <p:spPr bwMode="auto">
          <a:xfrm>
            <a:off x="8966200" y="-88900"/>
            <a:ext cx="360363" cy="360363"/>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smtClean="0"/>
          </a:p>
        </p:txBody>
      </p:sp>
      <p:sp>
        <p:nvSpPr>
          <p:cNvPr id="1044" name="Rectangle 2"/>
          <p:cNvSpPr>
            <a:spLocks noGrp="1" noChangeArrowheads="1"/>
          </p:cNvSpPr>
          <p:nvPr>
            <p:ph type="title"/>
          </p:nvPr>
        </p:nvSpPr>
        <p:spPr bwMode="auto">
          <a:xfrm>
            <a:off x="457200" y="274638"/>
            <a:ext cx="72294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45" name="Rectangle 3"/>
          <p:cNvSpPr>
            <a:spLocks noGrp="1" noChangeArrowheads="1"/>
          </p:cNvSpPr>
          <p:nvPr>
            <p:ph type="body" idx="1"/>
          </p:nvPr>
        </p:nvSpPr>
        <p:spPr bwMode="auto">
          <a:xfrm>
            <a:off x="457200" y="1600200"/>
            <a:ext cx="759618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latin typeface="Arial" charset="0"/>
              </a:defRPr>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latin typeface="Arial" charset="0"/>
              </a:defRPr>
            </a:lvl1pPr>
          </a:lstStyle>
          <a:p>
            <a:pPr>
              <a:defRPr/>
            </a:pPr>
            <a:endParaRPr lang="en-US"/>
          </a:p>
        </p:txBody>
      </p:sp>
      <p:sp>
        <p:nvSpPr>
          <p:cNvPr id="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lvl1pPr>
          </a:lstStyle>
          <a:p>
            <a:pPr>
              <a:defRPr/>
            </a:pPr>
            <a:fld id="{25F52A2F-2CC8-4527-8906-34E9932ED67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31"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87879" y="1175657"/>
            <a:ext cx="5861957" cy="3540806"/>
          </a:xfrm>
          <a:solidFill>
            <a:schemeClr val="accent5">
              <a:lumMod val="50000"/>
            </a:schemeClr>
          </a:solidFill>
          <a:ln w="76200">
            <a:solidFill>
              <a:srgbClr val="92D050"/>
            </a:solidFill>
          </a:ln>
        </p:spPr>
        <p:txBody>
          <a:bodyPr/>
          <a:lstStyle/>
          <a:p>
            <a:pPr eaLnBrk="1" hangingPunct="1"/>
            <a:r>
              <a:rPr lang="en-GB" altLang="en-US" sz="4000" b="1" dirty="0" smtClean="0">
                <a:solidFill>
                  <a:schemeClr val="bg1"/>
                </a:solidFill>
              </a:rPr>
              <a:t>Making Good Choices at </a:t>
            </a:r>
            <a:br>
              <a:rPr lang="en-GB" altLang="en-US" sz="4000" b="1" dirty="0" smtClean="0">
                <a:solidFill>
                  <a:schemeClr val="bg1"/>
                </a:solidFill>
              </a:rPr>
            </a:br>
            <a:r>
              <a:rPr lang="en-GB" altLang="en-US" sz="4000" b="1" dirty="0" smtClean="0">
                <a:solidFill>
                  <a:schemeClr val="bg1"/>
                </a:solidFill>
              </a:rPr>
              <a:t>School</a:t>
            </a:r>
          </a:p>
        </p:txBody>
      </p:sp>
      <p:pic>
        <p:nvPicPr>
          <p:cNvPr id="3" name="Picture 2"/>
          <p:cNvPicPr>
            <a:picLocks noChangeAspect="1"/>
          </p:cNvPicPr>
          <p:nvPr/>
        </p:nvPicPr>
        <p:blipFill>
          <a:blip r:embed="rId3"/>
          <a:stretch>
            <a:fillRect/>
          </a:stretch>
        </p:blipFill>
        <p:spPr>
          <a:xfrm>
            <a:off x="7127421" y="4923506"/>
            <a:ext cx="1706308" cy="20608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marL="742950" indent="-742950" algn="l">
              <a:buFont typeface="+mj-lt"/>
              <a:buAutoNum type="arabicPeriod" startAt="2"/>
            </a:pPr>
            <a:r>
              <a:rPr lang="en-US" b="1" dirty="0" smtClean="0">
                <a:solidFill>
                  <a:srgbClr val="92D050"/>
                </a:solidFill>
              </a:rPr>
              <a:t>Be Safe</a:t>
            </a:r>
            <a:endParaRPr lang="en-US" b="1" dirty="0">
              <a:solidFill>
                <a:srgbClr val="92D050"/>
              </a:solidFill>
            </a:endParaRPr>
          </a:p>
        </p:txBody>
      </p:sp>
      <p:sp>
        <p:nvSpPr>
          <p:cNvPr id="3" name="Content Placeholder 2"/>
          <p:cNvSpPr>
            <a:spLocks noGrp="1"/>
          </p:cNvSpPr>
          <p:nvPr>
            <p:ph idx="1"/>
          </p:nvPr>
        </p:nvSpPr>
        <p:spPr>
          <a:xfrm>
            <a:off x="457200" y="1600200"/>
            <a:ext cx="6188697" cy="3245177"/>
          </a:xfrm>
        </p:spPr>
        <p:txBody>
          <a:bodyPr/>
          <a:lstStyle/>
          <a:p>
            <a:r>
              <a:rPr lang="en-US" dirty="0" smtClean="0"/>
              <a:t>walk in the hall</a:t>
            </a:r>
          </a:p>
          <a:p>
            <a:pPr marL="0" indent="0">
              <a:buNone/>
            </a:pPr>
            <a:endParaRPr lang="en-US" dirty="0" smtClean="0"/>
          </a:p>
          <a:p>
            <a:r>
              <a:rPr lang="en-US" dirty="0" smtClean="0"/>
              <a:t>keep hands and feet to yourself</a:t>
            </a:r>
          </a:p>
          <a:p>
            <a:pPr marL="0" indent="0">
              <a:buNone/>
            </a:pPr>
            <a:endParaRPr lang="en-US" dirty="0" smtClean="0"/>
          </a:p>
          <a:p>
            <a:r>
              <a:rPr lang="en-US" dirty="0" smtClean="0"/>
              <a:t>stay in your own space</a:t>
            </a:r>
          </a:p>
          <a:p>
            <a:endParaRPr lang="en-US" dirty="0"/>
          </a:p>
        </p:txBody>
      </p:sp>
      <p:pic>
        <p:nvPicPr>
          <p:cNvPr id="6" name="Picture 5"/>
          <p:cNvPicPr>
            <a:picLocks noChangeAspect="1"/>
          </p:cNvPicPr>
          <p:nvPr/>
        </p:nvPicPr>
        <p:blipFill rotWithShape="1">
          <a:blip r:embed="rId3"/>
          <a:srcRect t="9258"/>
          <a:stretch/>
        </p:blipFill>
        <p:spPr>
          <a:xfrm>
            <a:off x="5754670" y="3497344"/>
            <a:ext cx="2947253" cy="3002387"/>
          </a:xfrm>
          <a:prstGeom prst="rect">
            <a:avLst/>
          </a:prstGeom>
        </p:spPr>
      </p:pic>
      <p:pic>
        <p:nvPicPr>
          <p:cNvPr id="5" name="Picture 4"/>
          <p:cNvPicPr>
            <a:picLocks noChangeAspect="1"/>
          </p:cNvPicPr>
          <p:nvPr/>
        </p:nvPicPr>
        <p:blipFill>
          <a:blip r:embed="rId4"/>
          <a:stretch>
            <a:fillRect/>
          </a:stretch>
        </p:blipFill>
        <p:spPr>
          <a:xfrm>
            <a:off x="6474388" y="4009855"/>
            <a:ext cx="1660008" cy="2036167"/>
          </a:xfrm>
          <a:prstGeom prst="rect">
            <a:avLst/>
          </a:prstGeom>
          <a:effectLst>
            <a:softEdge rad="63500"/>
          </a:effectLst>
        </p:spPr>
      </p:pic>
    </p:spTree>
    <p:extLst>
      <p:ext uri="{BB962C8B-B14F-4D97-AF65-F5344CB8AC3E}">
        <p14:creationId xmlns:p14="http://schemas.microsoft.com/office/powerpoint/2010/main" val="2264738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marL="742950" indent="-742950" algn="l">
              <a:buFont typeface="+mj-lt"/>
              <a:buAutoNum type="arabicPeriod" startAt="3"/>
            </a:pPr>
            <a:r>
              <a:rPr lang="en-US" b="1" dirty="0" smtClean="0">
                <a:solidFill>
                  <a:srgbClr val="92D050"/>
                </a:solidFill>
              </a:rPr>
              <a:t>Be Responsible</a:t>
            </a:r>
            <a:endParaRPr lang="en-US" b="1" dirty="0">
              <a:solidFill>
                <a:srgbClr val="92D050"/>
              </a:solidFill>
            </a:endParaRPr>
          </a:p>
        </p:txBody>
      </p:sp>
      <p:sp>
        <p:nvSpPr>
          <p:cNvPr id="3" name="Content Placeholder 2"/>
          <p:cNvSpPr>
            <a:spLocks noGrp="1"/>
          </p:cNvSpPr>
          <p:nvPr>
            <p:ph idx="1"/>
          </p:nvPr>
        </p:nvSpPr>
        <p:spPr>
          <a:xfrm>
            <a:off x="457200" y="1600200"/>
            <a:ext cx="7596188" cy="1925425"/>
          </a:xfrm>
        </p:spPr>
        <p:txBody>
          <a:bodyPr/>
          <a:lstStyle/>
          <a:p>
            <a:r>
              <a:rPr lang="en-US" dirty="0" smtClean="0"/>
              <a:t>“own your mistakes”</a:t>
            </a:r>
          </a:p>
          <a:p>
            <a:pPr marL="0" indent="0">
              <a:buNone/>
            </a:pPr>
            <a:endParaRPr lang="en-US" dirty="0" smtClean="0"/>
          </a:p>
          <a:p>
            <a:r>
              <a:rPr lang="en-US" dirty="0" smtClean="0"/>
              <a:t>be accountable for your actions</a:t>
            </a:r>
            <a:endParaRPr lang="en-US" dirty="0"/>
          </a:p>
        </p:txBody>
      </p:sp>
      <p:sp>
        <p:nvSpPr>
          <p:cNvPr id="4" name="AutoShape 2" descr="Image result for apology clipar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2856322" y="3350493"/>
            <a:ext cx="3261674" cy="3261674"/>
          </a:xfrm>
          <a:prstGeom prst="rect">
            <a:avLst/>
          </a:prstGeom>
        </p:spPr>
      </p:pic>
    </p:spTree>
    <p:extLst>
      <p:ext uri="{BB962C8B-B14F-4D97-AF65-F5344CB8AC3E}">
        <p14:creationId xmlns:p14="http://schemas.microsoft.com/office/powerpoint/2010/main" val="2148572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229475" cy="1290211"/>
          </a:xfrm>
        </p:spPr>
        <p:style>
          <a:lnRef idx="2">
            <a:schemeClr val="accent6"/>
          </a:lnRef>
          <a:fillRef idx="1">
            <a:schemeClr val="lt1"/>
          </a:fillRef>
          <a:effectRef idx="0">
            <a:schemeClr val="accent6"/>
          </a:effectRef>
          <a:fontRef idx="minor">
            <a:schemeClr val="dk1"/>
          </a:fontRef>
        </p:style>
        <p:txBody>
          <a:bodyPr/>
          <a:lstStyle/>
          <a:p>
            <a:r>
              <a:rPr lang="en-US" dirty="0" smtClean="0"/>
              <a:t>Remember, to make good choices at school:</a:t>
            </a:r>
            <a:endParaRPr lang="en-US" dirty="0"/>
          </a:p>
        </p:txBody>
      </p:sp>
      <p:pic>
        <p:nvPicPr>
          <p:cNvPr id="4" name="Picture 3"/>
          <p:cNvPicPr>
            <a:picLocks noChangeAspect="1"/>
          </p:cNvPicPr>
          <p:nvPr/>
        </p:nvPicPr>
        <p:blipFill>
          <a:blip r:embed="rId3"/>
          <a:stretch>
            <a:fillRect/>
          </a:stretch>
        </p:blipFill>
        <p:spPr>
          <a:xfrm>
            <a:off x="571776" y="2309428"/>
            <a:ext cx="7736495" cy="3200677"/>
          </a:xfrm>
          <a:prstGeom prst="rect">
            <a:avLst/>
          </a:prstGeom>
        </p:spPr>
      </p:pic>
      <p:pic>
        <p:nvPicPr>
          <p:cNvPr id="5" name="Picture 4"/>
          <p:cNvPicPr>
            <a:picLocks noChangeAspect="1"/>
          </p:cNvPicPr>
          <p:nvPr/>
        </p:nvPicPr>
        <p:blipFill>
          <a:blip r:embed="rId4"/>
          <a:stretch>
            <a:fillRect/>
          </a:stretch>
        </p:blipFill>
        <p:spPr>
          <a:xfrm>
            <a:off x="4691128" y="2235019"/>
            <a:ext cx="3617143" cy="3510756"/>
          </a:xfrm>
          <a:prstGeom prst="rect">
            <a:avLst/>
          </a:prstGeom>
          <a:effectLst/>
        </p:spPr>
      </p:pic>
    </p:spTree>
    <p:extLst>
      <p:ext uri="{BB962C8B-B14F-4D97-AF65-F5344CB8AC3E}">
        <p14:creationId xmlns:p14="http://schemas.microsoft.com/office/powerpoint/2010/main" val="1222334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So…what do YOU think?</a:t>
            </a:r>
            <a:endParaRPr lang="en-US" dirty="0"/>
          </a:p>
        </p:txBody>
      </p:sp>
      <p:sp>
        <p:nvSpPr>
          <p:cNvPr id="4" name="Content Placeholder 3"/>
          <p:cNvSpPr>
            <a:spLocks noGrp="1"/>
          </p:cNvSpPr>
          <p:nvPr>
            <p:ph idx="1"/>
          </p:nvPr>
        </p:nvSpPr>
        <p:spPr/>
        <p:txBody>
          <a:bodyPr/>
          <a:lstStyle/>
          <a:p>
            <a:pPr marL="0" indent="0" algn="ctr">
              <a:buNone/>
            </a:pPr>
            <a:r>
              <a:rPr lang="en-US" dirty="0" smtClean="0"/>
              <a:t>Your friends are talking about how fun it is to skateboard down the slide on the playground after school.  They want you to go too!  What can you do?</a:t>
            </a:r>
            <a:endParaRPr lang="en-US" dirty="0"/>
          </a:p>
        </p:txBody>
      </p:sp>
      <p:pic>
        <p:nvPicPr>
          <p:cNvPr id="5" name="Picture 4"/>
          <p:cNvPicPr>
            <a:picLocks noChangeAspect="1"/>
          </p:cNvPicPr>
          <p:nvPr/>
        </p:nvPicPr>
        <p:blipFill>
          <a:blip r:embed="rId3"/>
          <a:stretch>
            <a:fillRect/>
          </a:stretch>
        </p:blipFill>
        <p:spPr>
          <a:xfrm>
            <a:off x="2271861" y="3748198"/>
            <a:ext cx="4515866" cy="3003576"/>
          </a:xfrm>
          <a:prstGeom prst="rect">
            <a:avLst/>
          </a:prstGeom>
        </p:spPr>
      </p:pic>
    </p:spTree>
    <p:extLst>
      <p:ext uri="{BB962C8B-B14F-4D97-AF65-F5344CB8AC3E}">
        <p14:creationId xmlns:p14="http://schemas.microsoft.com/office/powerpoint/2010/main" val="1842205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87" cy="1143000"/>
          </a:xfrm>
          <a:solidFill>
            <a:schemeClr val="bg1"/>
          </a:solidFill>
          <a:ln>
            <a:solidFill>
              <a:schemeClr val="accent5">
                <a:lumMod val="50000"/>
              </a:schemeClr>
            </a:solidFill>
          </a:ln>
        </p:spPr>
        <p:txBody>
          <a:bodyPr/>
          <a:lstStyle/>
          <a:p>
            <a:r>
              <a:rPr lang="en-US" sz="4000" dirty="0" smtClean="0"/>
              <a:t>What does “</a:t>
            </a:r>
            <a:r>
              <a:rPr lang="en-US" sz="4000" b="1" dirty="0" smtClean="0"/>
              <a:t>make a good choice</a:t>
            </a:r>
            <a:r>
              <a:rPr lang="en-US" sz="4000" dirty="0" smtClean="0"/>
              <a:t>” mean?</a:t>
            </a:r>
            <a:endParaRPr lang="en-US" sz="4000" dirty="0"/>
          </a:p>
        </p:txBody>
      </p:sp>
      <p:sp>
        <p:nvSpPr>
          <p:cNvPr id="4" name="Rounded Rectangular Callout 3"/>
          <p:cNvSpPr/>
          <p:nvPr/>
        </p:nvSpPr>
        <p:spPr bwMode="auto">
          <a:xfrm>
            <a:off x="742951" y="1721057"/>
            <a:ext cx="2114550" cy="1681843"/>
          </a:xfrm>
          <a:prstGeom prst="wedgeRoundRectCallout">
            <a:avLst>
              <a:gd name="adj1" fmla="val -61760"/>
              <a:gd name="adj2" fmla="val 67840"/>
              <a:gd name="adj3" fmla="val 16667"/>
            </a:avLst>
          </a:prstGeom>
          <a:solidFill>
            <a:srgbClr val="FF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2500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latin typeface="Arial" charset="0"/>
              </a:rPr>
              <a:t>to do the right thing</a:t>
            </a:r>
            <a:endParaRPr kumimoji="0" lang="en-US" sz="2800" b="1" i="0" u="none" strike="noStrike" cap="none" normalizeH="0" baseline="-25000" dirty="0" smtClean="0">
              <a:ln>
                <a:noFill/>
              </a:ln>
              <a:solidFill>
                <a:schemeClr val="tx1"/>
              </a:solidFill>
              <a:effectLst/>
              <a:latin typeface="Arial" charset="0"/>
            </a:endParaRPr>
          </a:p>
        </p:txBody>
      </p:sp>
      <p:sp>
        <p:nvSpPr>
          <p:cNvPr id="7" name="Rounded Rectangular Callout 6"/>
          <p:cNvSpPr/>
          <p:nvPr/>
        </p:nvSpPr>
        <p:spPr bwMode="auto">
          <a:xfrm>
            <a:off x="5061858" y="2392136"/>
            <a:ext cx="3159579" cy="1338943"/>
          </a:xfrm>
          <a:prstGeom prst="wedgeRoundRectCallout">
            <a:avLst>
              <a:gd name="adj1" fmla="val 44025"/>
              <a:gd name="adj2" fmla="val 81402"/>
              <a:gd name="adj3" fmla="val 16667"/>
            </a:avLst>
          </a:prstGeom>
          <a:solidFill>
            <a:srgbClr val="E0489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25000" dirty="0" smtClean="0">
                <a:ln>
                  <a:noFill/>
                </a:ln>
                <a:solidFill>
                  <a:schemeClr val="tx1"/>
                </a:solidFill>
                <a:effectLst/>
                <a:latin typeface="Arial" charset="0"/>
              </a:rPr>
              <a:t>to follow directions and school rules</a:t>
            </a:r>
          </a:p>
        </p:txBody>
      </p:sp>
      <p:sp>
        <p:nvSpPr>
          <p:cNvPr id="9" name="Rounded Rectangular Callout 8"/>
          <p:cNvSpPr/>
          <p:nvPr/>
        </p:nvSpPr>
        <p:spPr bwMode="auto">
          <a:xfrm>
            <a:off x="2539093" y="3731079"/>
            <a:ext cx="2351314" cy="2163535"/>
          </a:xfrm>
          <a:prstGeom prst="wedgeRoundRectCallou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2500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25000" dirty="0" smtClean="0">
                <a:ln>
                  <a:noFill/>
                </a:ln>
                <a:solidFill>
                  <a:schemeClr val="tx1"/>
                </a:solidFill>
                <a:effectLst/>
                <a:latin typeface="Arial" charset="0"/>
              </a:rPr>
              <a:t>to make sure we’re not hurting anyone (or ourselves)</a:t>
            </a:r>
          </a:p>
        </p:txBody>
      </p:sp>
    </p:spTree>
    <p:extLst>
      <p:ext uri="{BB962C8B-B14F-4D97-AF65-F5344CB8AC3E}">
        <p14:creationId xmlns:p14="http://schemas.microsoft.com/office/powerpoint/2010/main" val="240496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95" y="361849"/>
            <a:ext cx="7229475" cy="2566533"/>
          </a:xfrm>
          <a:ln>
            <a:solidFill>
              <a:schemeClr val="accent1">
                <a:lumMod val="50000"/>
              </a:schemeClr>
            </a:solidFill>
          </a:ln>
        </p:spPr>
        <p:txBody>
          <a:bodyPr/>
          <a:lstStyle/>
          <a:p>
            <a:r>
              <a:rPr lang="en-US" dirty="0" smtClean="0"/>
              <a:t>Making a good choice means we have to be in control of ourselves!</a:t>
            </a:r>
            <a:endParaRPr lang="en-US" dirty="0"/>
          </a:p>
        </p:txBody>
      </p:sp>
      <p:pic>
        <p:nvPicPr>
          <p:cNvPr id="3" name="Picture 2"/>
          <p:cNvPicPr>
            <a:picLocks noChangeAspect="1"/>
          </p:cNvPicPr>
          <p:nvPr/>
        </p:nvPicPr>
        <p:blipFill>
          <a:blip r:embed="rId3"/>
          <a:stretch>
            <a:fillRect/>
          </a:stretch>
        </p:blipFill>
        <p:spPr>
          <a:xfrm>
            <a:off x="2763317" y="3676454"/>
            <a:ext cx="4009944" cy="2668436"/>
          </a:xfrm>
          <a:prstGeom prst="rect">
            <a:avLst/>
          </a:prstGeom>
          <a:solidFill>
            <a:srgbClr val="FFFFFF">
              <a:shade val="85000"/>
            </a:srgbClr>
          </a:solidFill>
          <a:ln w="190500" cap="sq">
            <a:solidFill>
              <a:schemeClr val="accent1">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Line Callout 1 3"/>
          <p:cNvSpPr/>
          <p:nvPr/>
        </p:nvSpPr>
        <p:spPr bwMode="auto">
          <a:xfrm>
            <a:off x="677635" y="3831661"/>
            <a:ext cx="1518557" cy="993758"/>
          </a:xfrm>
          <a:prstGeom prst="borderCallout1">
            <a:avLst>
              <a:gd name="adj1" fmla="val 72055"/>
              <a:gd name="adj2" fmla="val 107738"/>
              <a:gd name="adj3" fmla="val 100506"/>
              <a:gd name="adj4" fmla="val 191132"/>
            </a:avLst>
          </a:prstGeom>
          <a:solidFill>
            <a:srgbClr val="E878B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2500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25000" dirty="0" smtClean="0">
                <a:ln>
                  <a:noFill/>
                </a:ln>
                <a:solidFill>
                  <a:schemeClr val="tx1"/>
                </a:solidFill>
                <a:effectLst/>
                <a:latin typeface="Arial" charset="0"/>
              </a:rPr>
              <a:t>our thoughts</a:t>
            </a:r>
          </a:p>
        </p:txBody>
      </p:sp>
      <p:sp>
        <p:nvSpPr>
          <p:cNvPr id="6" name="Line Callout 1 5"/>
          <p:cNvSpPr/>
          <p:nvPr/>
        </p:nvSpPr>
        <p:spPr bwMode="auto">
          <a:xfrm>
            <a:off x="6388279" y="3563332"/>
            <a:ext cx="1904214" cy="999241"/>
          </a:xfrm>
          <a:prstGeom prst="borderCallout1">
            <a:avLst>
              <a:gd name="adj1" fmla="val 52712"/>
              <a:gd name="adj2" fmla="val -3878"/>
              <a:gd name="adj3" fmla="val 76651"/>
              <a:gd name="adj4" fmla="val -50709"/>
            </a:avLst>
          </a:prstGeom>
          <a:solidFill>
            <a:srgbClr val="E878B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2500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smtClean="0">
                <a:latin typeface="Arial" charset="0"/>
              </a:rPr>
              <a:t>our </a:t>
            </a:r>
            <a:r>
              <a:rPr kumimoji="0" lang="en-US" sz="2400" b="1" i="0" u="none" strike="noStrike" cap="none" normalizeH="0" baseline="-25000" dirty="0" smtClean="0">
                <a:ln>
                  <a:noFill/>
                </a:ln>
                <a:solidFill>
                  <a:schemeClr val="tx1"/>
                </a:solidFill>
                <a:effectLst/>
                <a:latin typeface="Arial" charset="0"/>
              </a:rPr>
              <a:t>words</a:t>
            </a:r>
          </a:p>
        </p:txBody>
      </p:sp>
      <p:sp>
        <p:nvSpPr>
          <p:cNvPr id="7" name="Line Callout 1 6"/>
          <p:cNvSpPr/>
          <p:nvPr/>
        </p:nvSpPr>
        <p:spPr bwMode="auto">
          <a:xfrm>
            <a:off x="1436913" y="5713293"/>
            <a:ext cx="1649691" cy="848413"/>
          </a:xfrm>
          <a:prstGeom prst="borderCallout1">
            <a:avLst>
              <a:gd name="adj1" fmla="val 28750"/>
              <a:gd name="adj2" fmla="val 105953"/>
              <a:gd name="adj3" fmla="val -25277"/>
              <a:gd name="adj4" fmla="val 147381"/>
            </a:avLst>
          </a:prstGeom>
          <a:solidFill>
            <a:srgbClr val="E878B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smtClean="0">
                <a:latin typeface="Arial" charset="0"/>
              </a:rPr>
              <a:t>our </a:t>
            </a:r>
            <a:r>
              <a:rPr kumimoji="0" lang="en-US" sz="2400" b="1" i="0" u="none" strike="noStrike" cap="none" normalizeH="0" baseline="-25000" dirty="0" smtClean="0">
                <a:ln>
                  <a:noFill/>
                </a:ln>
                <a:solidFill>
                  <a:schemeClr val="tx1"/>
                </a:solidFill>
                <a:effectLst/>
                <a:latin typeface="Arial" charset="0"/>
              </a:rPr>
              <a:t>actions</a:t>
            </a:r>
          </a:p>
        </p:txBody>
      </p:sp>
    </p:spTree>
    <p:extLst>
      <p:ext uri="{BB962C8B-B14F-4D97-AF65-F5344CB8AC3E}">
        <p14:creationId xmlns:p14="http://schemas.microsoft.com/office/powerpoint/2010/main" val="3632832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229475" cy="1513341"/>
          </a:xfrm>
          <a:ln>
            <a:solidFill>
              <a:schemeClr val="accent1">
                <a:lumMod val="50000"/>
              </a:schemeClr>
            </a:solidFill>
          </a:ln>
        </p:spPr>
        <p:txBody>
          <a:bodyPr/>
          <a:lstStyle/>
          <a:p>
            <a:r>
              <a:rPr lang="en-US" dirty="0" smtClean="0"/>
              <a:t>Sometimes it can be hard to make a good choice…</a:t>
            </a:r>
            <a:endParaRPr lang="en-US" dirty="0"/>
          </a:p>
        </p:txBody>
      </p:sp>
      <p:pic>
        <p:nvPicPr>
          <p:cNvPr id="3" name="Picture 2"/>
          <p:cNvPicPr>
            <a:picLocks noChangeAspect="1"/>
          </p:cNvPicPr>
          <p:nvPr/>
        </p:nvPicPr>
        <p:blipFill>
          <a:blip r:embed="rId3"/>
          <a:stretch>
            <a:fillRect/>
          </a:stretch>
        </p:blipFill>
        <p:spPr>
          <a:xfrm>
            <a:off x="3808429" y="2370472"/>
            <a:ext cx="3228061" cy="3006392"/>
          </a:xfrm>
          <a:prstGeom prst="rect">
            <a:avLst/>
          </a:prstGeom>
        </p:spPr>
      </p:pic>
      <p:sp>
        <p:nvSpPr>
          <p:cNvPr id="4" name="Rounded Rectangular Callout 3"/>
          <p:cNvSpPr/>
          <p:nvPr/>
        </p:nvSpPr>
        <p:spPr bwMode="auto">
          <a:xfrm>
            <a:off x="1470581" y="2130458"/>
            <a:ext cx="2026763" cy="1517715"/>
          </a:xfrm>
          <a:prstGeom prst="wedgeRoundRectCallout">
            <a:avLst>
              <a:gd name="adj1" fmla="val 91260"/>
              <a:gd name="adj2" fmla="val 27096"/>
              <a:gd name="adj3" fmla="val 16667"/>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25000" dirty="0" smtClean="0">
                <a:ln>
                  <a:noFill/>
                </a:ln>
                <a:solidFill>
                  <a:schemeClr val="tx1">
                    <a:lumMod val="50000"/>
                  </a:schemeClr>
                </a:solidFill>
                <a:effectLst/>
                <a:latin typeface="Arial" charset="0"/>
              </a:rPr>
              <a:t>I’m</a:t>
            </a:r>
          </a:p>
          <a:p>
            <a:pPr marL="0" marR="0" indent="0" algn="ctr" defTabSz="914400" rtl="0" eaLnBrk="1" fontAlgn="base" latinLnBrk="0" hangingPunct="1">
              <a:lnSpc>
                <a:spcPct val="100000"/>
              </a:lnSpc>
              <a:spcBef>
                <a:spcPct val="0"/>
              </a:spcBef>
              <a:spcAft>
                <a:spcPct val="0"/>
              </a:spcAft>
              <a:buClrTx/>
              <a:buSzTx/>
              <a:buFontTx/>
              <a:buNone/>
              <a:tabLst/>
            </a:pPr>
            <a:r>
              <a:rPr lang="en-US" sz="4000" b="1" u="sng" dirty="0" smtClean="0">
                <a:solidFill>
                  <a:schemeClr val="tx1">
                    <a:lumMod val="50000"/>
                  </a:schemeClr>
                </a:solidFill>
                <a:latin typeface="Arial" charset="0"/>
              </a:rPr>
              <a:t>mad!</a:t>
            </a:r>
            <a:r>
              <a:rPr lang="en-US" sz="4000" b="1" dirty="0" smtClean="0">
                <a:solidFill>
                  <a:schemeClr val="tx1">
                    <a:lumMod val="50000"/>
                  </a:schemeClr>
                </a:solidFill>
                <a:latin typeface="Arial" charset="0"/>
              </a:rPr>
              <a:t>!</a:t>
            </a:r>
            <a:endParaRPr kumimoji="0" lang="en-US" sz="4000" b="1" i="0" u="none" strike="noStrike" cap="none" normalizeH="0" baseline="-25000" dirty="0" smtClean="0">
              <a:ln>
                <a:noFill/>
              </a:ln>
              <a:solidFill>
                <a:schemeClr val="tx1">
                  <a:lumMod val="50000"/>
                </a:schemeClr>
              </a:solidFill>
              <a:effectLst/>
              <a:latin typeface="Arial" charset="0"/>
            </a:endParaRPr>
          </a:p>
        </p:txBody>
      </p:sp>
      <p:sp>
        <p:nvSpPr>
          <p:cNvPr id="5" name="TextBox 4"/>
          <p:cNvSpPr txBox="1"/>
          <p:nvPr/>
        </p:nvSpPr>
        <p:spPr>
          <a:xfrm>
            <a:off x="613052" y="5448701"/>
            <a:ext cx="6079669" cy="1200329"/>
          </a:xfrm>
          <a:prstGeom prst="rect">
            <a:avLst/>
          </a:prstGeom>
          <a:noFill/>
        </p:spPr>
        <p:txBody>
          <a:bodyPr wrap="square" rtlCol="0">
            <a:spAutoFit/>
          </a:bodyPr>
          <a:lstStyle/>
          <a:p>
            <a:pPr algn="ctr"/>
            <a:r>
              <a:rPr lang="en-US" sz="5400" dirty="0" smtClean="0"/>
              <a:t>The ‘</a:t>
            </a:r>
            <a:r>
              <a:rPr lang="en-US" sz="5400" b="1" u="sng" dirty="0" smtClean="0"/>
              <a:t>mad</a:t>
            </a:r>
            <a:r>
              <a:rPr lang="en-US" sz="5400" dirty="0" smtClean="0"/>
              <a:t>’ gets in the way of making good choices</a:t>
            </a:r>
            <a:endParaRPr lang="en-US" sz="5400" dirty="0"/>
          </a:p>
        </p:txBody>
      </p:sp>
    </p:spTree>
    <p:extLst>
      <p:ext uri="{BB962C8B-B14F-4D97-AF65-F5344CB8AC3E}">
        <p14:creationId xmlns:p14="http://schemas.microsoft.com/office/powerpoint/2010/main" val="634063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229475" cy="1261931"/>
          </a:xfrm>
        </p:spPr>
        <p:style>
          <a:lnRef idx="2">
            <a:schemeClr val="accent6"/>
          </a:lnRef>
          <a:fillRef idx="1">
            <a:schemeClr val="lt1"/>
          </a:fillRef>
          <a:effectRef idx="0">
            <a:schemeClr val="accent6"/>
          </a:effectRef>
          <a:fontRef idx="minor">
            <a:schemeClr val="dk1"/>
          </a:fontRef>
        </p:style>
        <p:txBody>
          <a:bodyPr/>
          <a:lstStyle/>
          <a:p>
            <a:r>
              <a:rPr lang="en-US" dirty="0" smtClean="0"/>
              <a:t>Sometimes when we get mad, we might…</a:t>
            </a:r>
            <a:endParaRPr lang="en-US" dirty="0"/>
          </a:p>
        </p:txBody>
      </p:sp>
      <p:pic>
        <p:nvPicPr>
          <p:cNvPr id="3" name="Picture 2"/>
          <p:cNvPicPr>
            <a:picLocks noChangeAspect="1"/>
          </p:cNvPicPr>
          <p:nvPr/>
        </p:nvPicPr>
        <p:blipFill>
          <a:blip r:embed="rId3"/>
          <a:stretch>
            <a:fillRect/>
          </a:stretch>
        </p:blipFill>
        <p:spPr>
          <a:xfrm>
            <a:off x="896675" y="1949091"/>
            <a:ext cx="2524125" cy="1809750"/>
          </a:xfrm>
          <a:prstGeom prst="ellipse">
            <a:avLst/>
          </a:prstGeom>
          <a:ln w="63500" cap="rnd">
            <a:solidFill>
              <a:srgbClr val="7958A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stretch>
            <a:fillRect/>
          </a:stretch>
        </p:blipFill>
        <p:spPr>
          <a:xfrm>
            <a:off x="3129699" y="4707532"/>
            <a:ext cx="2752086" cy="1811790"/>
          </a:xfrm>
          <a:prstGeom prst="ellipse">
            <a:avLst/>
          </a:prstGeom>
          <a:ln w="63500" cap="rnd">
            <a:solidFill>
              <a:srgbClr val="7958A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5"/>
          <a:stretch>
            <a:fillRect/>
          </a:stretch>
        </p:blipFill>
        <p:spPr>
          <a:xfrm>
            <a:off x="5392132" y="1949091"/>
            <a:ext cx="2445372" cy="2287266"/>
          </a:xfrm>
          <a:prstGeom prst="ellipse">
            <a:avLst/>
          </a:prstGeom>
          <a:ln w="63500" cap="rnd">
            <a:solidFill>
              <a:srgbClr val="7958A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647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364"/>
            <a:ext cx="7229475" cy="1979630"/>
          </a:xfrm>
        </p:spPr>
        <p:style>
          <a:lnRef idx="2">
            <a:schemeClr val="accent6"/>
          </a:lnRef>
          <a:fillRef idx="1">
            <a:schemeClr val="lt1"/>
          </a:fillRef>
          <a:effectRef idx="0">
            <a:schemeClr val="accent6"/>
          </a:effectRef>
          <a:fontRef idx="minor">
            <a:schemeClr val="dk1"/>
          </a:fontRef>
        </p:style>
        <p:txBody>
          <a:bodyPr/>
          <a:lstStyle/>
          <a:p>
            <a:r>
              <a:rPr lang="en-US" dirty="0" smtClean="0"/>
              <a:t>Sometimes we might want something so much…</a:t>
            </a:r>
            <a:endParaRPr lang="en-US" dirty="0"/>
          </a:p>
        </p:txBody>
      </p:sp>
      <p:pic>
        <p:nvPicPr>
          <p:cNvPr id="3" name="Picture 2"/>
          <p:cNvPicPr>
            <a:picLocks noChangeAspect="1"/>
          </p:cNvPicPr>
          <p:nvPr/>
        </p:nvPicPr>
        <p:blipFill>
          <a:blip r:embed="rId3"/>
          <a:stretch>
            <a:fillRect/>
          </a:stretch>
        </p:blipFill>
        <p:spPr>
          <a:xfrm flipH="1">
            <a:off x="722179" y="3781098"/>
            <a:ext cx="2021019" cy="2836518"/>
          </a:xfrm>
          <a:prstGeom prst="rect">
            <a:avLst/>
          </a:prstGeom>
        </p:spPr>
      </p:pic>
      <p:pic>
        <p:nvPicPr>
          <p:cNvPr id="4" name="Picture 3"/>
          <p:cNvPicPr>
            <a:picLocks noChangeAspect="1"/>
          </p:cNvPicPr>
          <p:nvPr/>
        </p:nvPicPr>
        <p:blipFill>
          <a:blip r:embed="rId4"/>
          <a:stretch>
            <a:fillRect/>
          </a:stretch>
        </p:blipFill>
        <p:spPr>
          <a:xfrm flipH="1">
            <a:off x="3501691" y="2448417"/>
            <a:ext cx="1140491" cy="893534"/>
          </a:xfrm>
          <a:prstGeom prst="rect">
            <a:avLst/>
          </a:prstGeom>
        </p:spPr>
      </p:pic>
      <p:cxnSp>
        <p:nvCxnSpPr>
          <p:cNvPr id="7" name="Straight Connector 6"/>
          <p:cNvCxnSpPr/>
          <p:nvPr/>
        </p:nvCxnSpPr>
        <p:spPr bwMode="auto">
          <a:xfrm>
            <a:off x="2894028" y="3317583"/>
            <a:ext cx="2780908" cy="24368"/>
          </a:xfrm>
          <a:prstGeom prst="line">
            <a:avLst/>
          </a:prstGeom>
          <a:solidFill>
            <a:schemeClr val="accent1"/>
          </a:solidFill>
          <a:ln w="76200" cap="flat" cmpd="sng" algn="ctr">
            <a:solidFill>
              <a:srgbClr val="5B3B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2441542" y="4703975"/>
            <a:ext cx="6334813" cy="1631216"/>
          </a:xfrm>
          <a:prstGeom prst="rect">
            <a:avLst/>
          </a:prstGeom>
          <a:solidFill>
            <a:schemeClr val="bg1"/>
          </a:solidFill>
        </p:spPr>
        <p:txBody>
          <a:bodyPr wrap="square" rtlCol="0">
            <a:spAutoFit/>
          </a:bodyPr>
          <a:lstStyle/>
          <a:p>
            <a:pPr algn="ctr"/>
            <a:r>
              <a:rPr lang="en-US" sz="6000" dirty="0" smtClean="0"/>
              <a:t>The ‘</a:t>
            </a:r>
            <a:r>
              <a:rPr lang="en-US" sz="6000" b="1" u="sng" dirty="0" smtClean="0"/>
              <a:t>want</a:t>
            </a:r>
            <a:r>
              <a:rPr lang="en-US" sz="6000" dirty="0" smtClean="0"/>
              <a:t>’ gets in the way of making good choices</a:t>
            </a:r>
            <a:r>
              <a:rPr lang="en-US" sz="6000" baseline="0" dirty="0" smtClean="0"/>
              <a:t> </a:t>
            </a:r>
            <a:endParaRPr lang="en-US" sz="6000" dirty="0"/>
          </a:p>
        </p:txBody>
      </p:sp>
    </p:spTree>
    <p:extLst>
      <p:ext uri="{BB962C8B-B14F-4D97-AF65-F5344CB8AC3E}">
        <p14:creationId xmlns:p14="http://schemas.microsoft.com/office/powerpoint/2010/main" val="197169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229475" cy="1940661"/>
          </a:xfrm>
        </p:spPr>
        <p:style>
          <a:lnRef idx="2">
            <a:schemeClr val="accent6"/>
          </a:lnRef>
          <a:fillRef idx="1">
            <a:schemeClr val="lt1"/>
          </a:fillRef>
          <a:effectRef idx="0">
            <a:schemeClr val="accent6"/>
          </a:effectRef>
          <a:fontRef idx="minor">
            <a:schemeClr val="dk1"/>
          </a:fontRef>
        </p:style>
        <p:txBody>
          <a:bodyPr/>
          <a:lstStyle/>
          <a:p>
            <a:r>
              <a:rPr lang="en-US" sz="3600" dirty="0" smtClean="0"/>
              <a:t>Sometimes we see other kids doing something so we do </a:t>
            </a:r>
            <a:r>
              <a:rPr lang="en-US" sz="3600" dirty="0"/>
              <a:t>i</a:t>
            </a:r>
            <a:r>
              <a:rPr lang="en-US" sz="3600" dirty="0" smtClean="0"/>
              <a:t>t too…</a:t>
            </a:r>
            <a:endParaRPr lang="en-US" sz="3600" dirty="0"/>
          </a:p>
        </p:txBody>
      </p:sp>
      <p:pic>
        <p:nvPicPr>
          <p:cNvPr id="4" name="Picture 3"/>
          <p:cNvPicPr>
            <a:picLocks noChangeAspect="1"/>
          </p:cNvPicPr>
          <p:nvPr/>
        </p:nvPicPr>
        <p:blipFill>
          <a:blip r:embed="rId3"/>
          <a:stretch>
            <a:fillRect/>
          </a:stretch>
        </p:blipFill>
        <p:spPr>
          <a:xfrm>
            <a:off x="1524932" y="2769124"/>
            <a:ext cx="5306112" cy="3537408"/>
          </a:xfrm>
          <a:prstGeom prst="rect">
            <a:avLst/>
          </a:prstGeom>
        </p:spPr>
      </p:pic>
    </p:spTree>
    <p:extLst>
      <p:ext uri="{BB962C8B-B14F-4D97-AF65-F5344CB8AC3E}">
        <p14:creationId xmlns:p14="http://schemas.microsoft.com/office/powerpoint/2010/main" val="2790371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sz="3600" dirty="0" smtClean="0"/>
              <a:t>It’s easy to make good choices at school if we remember </a:t>
            </a:r>
            <a:r>
              <a:rPr lang="en-US" sz="4000" b="1" dirty="0" smtClean="0">
                <a:ln w="12700">
                  <a:solidFill>
                    <a:schemeClr val="tx2">
                      <a:lumMod val="75000"/>
                    </a:schemeClr>
                  </a:solidFill>
                  <a:prstDash val="solid"/>
                </a:ln>
                <a:solidFill>
                  <a:srgbClr val="92D050"/>
                </a:solidFill>
                <a:effectLst>
                  <a:outerShdw dist="38100" dir="2640000" algn="bl" rotWithShape="0">
                    <a:schemeClr val="tx2">
                      <a:lumMod val="75000"/>
                    </a:schemeClr>
                  </a:outerShdw>
                </a:effectLst>
              </a:rPr>
              <a:t>3</a:t>
            </a:r>
            <a:r>
              <a:rPr lang="en-US" sz="3600" dirty="0" smtClean="0"/>
              <a:t> things:</a:t>
            </a:r>
            <a:endParaRPr lang="en-US" sz="3600" dirty="0"/>
          </a:p>
        </p:txBody>
      </p:sp>
      <p:sp>
        <p:nvSpPr>
          <p:cNvPr id="4" name="Content Placeholder 3"/>
          <p:cNvSpPr>
            <a:spLocks noGrp="1"/>
          </p:cNvSpPr>
          <p:nvPr>
            <p:ph idx="1"/>
          </p:nvPr>
        </p:nvSpPr>
        <p:spPr>
          <a:xfrm>
            <a:off x="457200" y="2467465"/>
            <a:ext cx="7596188" cy="3122629"/>
          </a:xfrm>
        </p:spPr>
        <p:txBody>
          <a:bodyPr/>
          <a:lstStyle/>
          <a:p>
            <a:pPr marL="514350" indent="-514350">
              <a:buFont typeface="+mj-lt"/>
              <a:buAutoNum type="arabicPeriod"/>
            </a:pPr>
            <a:r>
              <a:rPr lang="en-US" b="1" dirty="0" smtClean="0">
                <a:solidFill>
                  <a:srgbClr val="92D050"/>
                </a:solidFill>
              </a:rPr>
              <a:t>Be Kind</a:t>
            </a:r>
          </a:p>
          <a:p>
            <a:pPr marL="514350" indent="-514350">
              <a:buFont typeface="+mj-lt"/>
              <a:buAutoNum type="arabicPeriod"/>
            </a:pPr>
            <a:endParaRPr lang="en-US" b="1" dirty="0">
              <a:solidFill>
                <a:srgbClr val="92D050"/>
              </a:solidFill>
            </a:endParaRPr>
          </a:p>
          <a:p>
            <a:pPr marL="514350" indent="-514350">
              <a:buFont typeface="+mj-lt"/>
              <a:buAutoNum type="arabicPeriod"/>
            </a:pPr>
            <a:r>
              <a:rPr lang="en-US" b="1" dirty="0" smtClean="0">
                <a:solidFill>
                  <a:srgbClr val="92D050"/>
                </a:solidFill>
              </a:rPr>
              <a:t>Be Safe</a:t>
            </a:r>
          </a:p>
          <a:p>
            <a:pPr marL="514350" indent="-514350">
              <a:buFont typeface="+mj-lt"/>
              <a:buAutoNum type="arabicPeriod"/>
            </a:pPr>
            <a:endParaRPr lang="en-US" b="1" dirty="0">
              <a:solidFill>
                <a:srgbClr val="92D050"/>
              </a:solidFill>
            </a:endParaRPr>
          </a:p>
          <a:p>
            <a:pPr marL="514350" indent="-514350">
              <a:buFont typeface="+mj-lt"/>
              <a:buAutoNum type="arabicPeriod"/>
            </a:pPr>
            <a:r>
              <a:rPr lang="en-US" b="1" dirty="0" smtClean="0">
                <a:solidFill>
                  <a:srgbClr val="92D050"/>
                </a:solidFill>
              </a:rPr>
              <a:t>Be Responsible</a:t>
            </a:r>
            <a:endParaRPr lang="en-US" b="1" dirty="0">
              <a:solidFill>
                <a:srgbClr val="92D050"/>
              </a:solidFill>
            </a:endParaRPr>
          </a:p>
        </p:txBody>
      </p:sp>
      <p:pic>
        <p:nvPicPr>
          <p:cNvPr id="6" name="Picture 5"/>
          <p:cNvPicPr>
            <a:picLocks noChangeAspect="1"/>
          </p:cNvPicPr>
          <p:nvPr/>
        </p:nvPicPr>
        <p:blipFill rotWithShape="1">
          <a:blip r:embed="rId3"/>
          <a:srcRect t="14805"/>
          <a:stretch/>
        </p:blipFill>
        <p:spPr>
          <a:xfrm>
            <a:off x="4646874" y="1842521"/>
            <a:ext cx="2941703" cy="3747573"/>
          </a:xfrm>
          <a:prstGeom prst="rect">
            <a:avLst/>
          </a:prstGeom>
        </p:spPr>
      </p:pic>
    </p:spTree>
    <p:extLst>
      <p:ext uri="{BB962C8B-B14F-4D97-AF65-F5344CB8AC3E}">
        <p14:creationId xmlns:p14="http://schemas.microsoft.com/office/powerpoint/2010/main" val="2558434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marL="742950" indent="-742950" algn="l">
              <a:buFont typeface="+mj-lt"/>
              <a:buAutoNum type="arabicPeriod"/>
            </a:pPr>
            <a:r>
              <a:rPr lang="en-US" b="1" dirty="0" smtClean="0">
                <a:solidFill>
                  <a:srgbClr val="92D050"/>
                </a:solidFill>
              </a:rPr>
              <a:t>Be Kind</a:t>
            </a:r>
            <a:endParaRPr lang="en-US" b="1" dirty="0">
              <a:solidFill>
                <a:srgbClr val="92D050"/>
              </a:solidFill>
            </a:endParaRPr>
          </a:p>
        </p:txBody>
      </p:sp>
      <p:sp>
        <p:nvSpPr>
          <p:cNvPr id="3" name="Content Placeholder 2"/>
          <p:cNvSpPr>
            <a:spLocks noGrp="1"/>
          </p:cNvSpPr>
          <p:nvPr>
            <p:ph idx="1"/>
          </p:nvPr>
        </p:nvSpPr>
        <p:spPr>
          <a:xfrm>
            <a:off x="457200" y="1715163"/>
            <a:ext cx="5189456" cy="2491033"/>
          </a:xfrm>
        </p:spPr>
        <p:txBody>
          <a:bodyPr/>
          <a:lstStyle/>
          <a:p>
            <a:r>
              <a:rPr lang="en-US" sz="3600" dirty="0" smtClean="0"/>
              <a:t>helpful – not hurtful</a:t>
            </a:r>
          </a:p>
          <a:p>
            <a:pPr marL="0" indent="0">
              <a:buNone/>
            </a:pPr>
            <a:endParaRPr lang="en-US" sz="3600" dirty="0" smtClean="0"/>
          </a:p>
          <a:p>
            <a:r>
              <a:rPr lang="en-US" sz="3600" dirty="0" smtClean="0"/>
              <a:t>nice words and actions</a:t>
            </a:r>
          </a:p>
        </p:txBody>
      </p:sp>
      <p:pic>
        <p:nvPicPr>
          <p:cNvPr id="6" name="Picture 5"/>
          <p:cNvPicPr>
            <a:picLocks noChangeAspect="1"/>
          </p:cNvPicPr>
          <p:nvPr/>
        </p:nvPicPr>
        <p:blipFill rotWithShape="1">
          <a:blip r:embed="rId3"/>
          <a:srcRect r="55369"/>
          <a:stretch/>
        </p:blipFill>
        <p:spPr>
          <a:xfrm>
            <a:off x="5005633" y="4206196"/>
            <a:ext cx="1253765" cy="2524712"/>
          </a:xfrm>
          <a:prstGeom prst="rect">
            <a:avLst/>
          </a:prstGeom>
        </p:spPr>
      </p:pic>
      <p:sp>
        <p:nvSpPr>
          <p:cNvPr id="5" name="Rounded Rectangular Callout 4"/>
          <p:cNvSpPr/>
          <p:nvPr/>
        </p:nvSpPr>
        <p:spPr bwMode="auto">
          <a:xfrm>
            <a:off x="5736210" y="2865748"/>
            <a:ext cx="1046375" cy="637635"/>
          </a:xfrm>
          <a:prstGeom prst="wedgeRoundRectCallout">
            <a:avLst>
              <a:gd name="adj1" fmla="val -37516"/>
              <a:gd name="adj2" fmla="val 150665"/>
              <a:gd name="adj3" fmla="val 16667"/>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25000" dirty="0" smtClean="0">
                <a:ln>
                  <a:noFill/>
                </a:ln>
                <a:solidFill>
                  <a:schemeClr val="accent1">
                    <a:lumMod val="10000"/>
                  </a:schemeClr>
                </a:solidFill>
                <a:effectLst/>
                <a:latin typeface="Arial" charset="0"/>
              </a:rPr>
              <a:t>Hi!</a:t>
            </a:r>
          </a:p>
        </p:txBody>
      </p:sp>
      <p:pic>
        <p:nvPicPr>
          <p:cNvPr id="9" name="Picture 8"/>
          <p:cNvPicPr>
            <a:picLocks noChangeAspect="1"/>
          </p:cNvPicPr>
          <p:nvPr/>
        </p:nvPicPr>
        <p:blipFill rotWithShape="1">
          <a:blip r:embed="rId3"/>
          <a:srcRect l="51253"/>
          <a:stretch/>
        </p:blipFill>
        <p:spPr>
          <a:xfrm>
            <a:off x="7136459" y="4089890"/>
            <a:ext cx="1366518" cy="2519398"/>
          </a:xfrm>
          <a:prstGeom prst="rect">
            <a:avLst/>
          </a:prstGeom>
        </p:spPr>
      </p:pic>
      <p:sp>
        <p:nvSpPr>
          <p:cNvPr id="7" name="Rounded Rectangular Callout 6"/>
          <p:cNvSpPr/>
          <p:nvPr/>
        </p:nvSpPr>
        <p:spPr bwMode="auto">
          <a:xfrm>
            <a:off x="6457728" y="3585353"/>
            <a:ext cx="1291473" cy="697584"/>
          </a:xfrm>
          <a:prstGeom prst="wedgeRoundRectCallout">
            <a:avLst>
              <a:gd name="adj1" fmla="val 42054"/>
              <a:gd name="adj2" fmla="val 88658"/>
              <a:gd name="adj3" fmla="val 16667"/>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25000" dirty="0" smtClean="0">
                <a:ln>
                  <a:noFill/>
                </a:ln>
                <a:solidFill>
                  <a:schemeClr val="accent1">
                    <a:lumMod val="10000"/>
                  </a:schemeClr>
                </a:solidFill>
                <a:effectLst/>
                <a:latin typeface="Arial" charset="0"/>
              </a:rPr>
              <a:t>How’s it going?</a:t>
            </a:r>
            <a:endParaRPr kumimoji="0" lang="en-US" sz="2400" b="1" i="0" u="none" strike="noStrike" cap="none" normalizeH="0" baseline="-25000" dirty="0" smtClean="0">
              <a:ln>
                <a:noFill/>
              </a:ln>
              <a:solidFill>
                <a:schemeClr val="accent1">
                  <a:lumMod val="10000"/>
                </a:schemeClr>
              </a:solidFill>
              <a:effectLst/>
              <a:latin typeface="Arial" charset="0"/>
            </a:endParaRPr>
          </a:p>
        </p:txBody>
      </p:sp>
    </p:spTree>
    <p:extLst>
      <p:ext uri="{BB962C8B-B14F-4D97-AF65-F5344CB8AC3E}">
        <p14:creationId xmlns:p14="http://schemas.microsoft.com/office/powerpoint/2010/main" val="3142734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195E7D"/>
      </a:dk1>
      <a:lt1>
        <a:srgbClr val="FFFFFF"/>
      </a:lt1>
      <a:dk2>
        <a:srgbClr val="195E7D"/>
      </a:dk2>
      <a:lt2>
        <a:srgbClr val="808080"/>
      </a:lt2>
      <a:accent1>
        <a:srgbClr val="C0E7FA"/>
      </a:accent1>
      <a:accent2>
        <a:srgbClr val="2691BF"/>
      </a:accent2>
      <a:accent3>
        <a:srgbClr val="FFFFFF"/>
      </a:accent3>
      <a:accent4>
        <a:srgbClr val="144F6A"/>
      </a:accent4>
      <a:accent5>
        <a:srgbClr val="DCF1FC"/>
      </a:accent5>
      <a:accent6>
        <a:srgbClr val="2183AD"/>
      </a:accent6>
      <a:hlink>
        <a:srgbClr val="E0489C"/>
      </a:hlink>
      <a:folHlink>
        <a:srgbClr val="7958A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C0E7FA"/>
        </a:accent1>
        <a:accent2>
          <a:srgbClr val="2691BF"/>
        </a:accent2>
        <a:accent3>
          <a:srgbClr val="FFFFFF"/>
        </a:accent3>
        <a:accent4>
          <a:srgbClr val="000000"/>
        </a:accent4>
        <a:accent5>
          <a:srgbClr val="DCF1FC"/>
        </a:accent5>
        <a:accent6>
          <a:srgbClr val="2183AD"/>
        </a:accent6>
        <a:hlink>
          <a:srgbClr val="7958A3"/>
        </a:hlink>
        <a:folHlink>
          <a:srgbClr val="33CC33"/>
        </a:folHlink>
      </a:clrScheme>
      <a:clrMap bg1="lt1" tx1="dk1" bg2="lt2" tx2="dk2" accent1="accent1" accent2="accent2" accent3="accent3" accent4="accent4" accent5="accent5" accent6="accent6" hlink="hlink" folHlink="folHlink"/>
    </a:extraClrScheme>
    <a:extraClrScheme>
      <a:clrScheme name="Default Design 14">
        <a:dk1>
          <a:srgbClr val="2691BF"/>
        </a:dk1>
        <a:lt1>
          <a:srgbClr val="FFFFFF"/>
        </a:lt1>
        <a:dk2>
          <a:srgbClr val="000000"/>
        </a:dk2>
        <a:lt2>
          <a:srgbClr val="808080"/>
        </a:lt2>
        <a:accent1>
          <a:srgbClr val="C0E7FA"/>
        </a:accent1>
        <a:accent2>
          <a:srgbClr val="2691BF"/>
        </a:accent2>
        <a:accent3>
          <a:srgbClr val="FFFFFF"/>
        </a:accent3>
        <a:accent4>
          <a:srgbClr val="1F7BA3"/>
        </a:accent4>
        <a:accent5>
          <a:srgbClr val="DCF1FC"/>
        </a:accent5>
        <a:accent6>
          <a:srgbClr val="2183AD"/>
        </a:accent6>
        <a:hlink>
          <a:srgbClr val="7958A3"/>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195E7D"/>
        </a:dk1>
        <a:lt1>
          <a:srgbClr val="FFFFFF"/>
        </a:lt1>
        <a:dk2>
          <a:srgbClr val="000000"/>
        </a:dk2>
        <a:lt2>
          <a:srgbClr val="808080"/>
        </a:lt2>
        <a:accent1>
          <a:srgbClr val="C0E7FA"/>
        </a:accent1>
        <a:accent2>
          <a:srgbClr val="2691BF"/>
        </a:accent2>
        <a:accent3>
          <a:srgbClr val="FFFFFF"/>
        </a:accent3>
        <a:accent4>
          <a:srgbClr val="144F6A"/>
        </a:accent4>
        <a:accent5>
          <a:srgbClr val="DCF1FC"/>
        </a:accent5>
        <a:accent6>
          <a:srgbClr val="2183AD"/>
        </a:accent6>
        <a:hlink>
          <a:srgbClr val="7958A3"/>
        </a:hlink>
        <a:folHlink>
          <a:srgbClr val="33CC33"/>
        </a:folHlink>
      </a:clrScheme>
      <a:clrMap bg1="lt1" tx1="dk1" bg2="lt2" tx2="dk2" accent1="accent1" accent2="accent2" accent3="accent3" accent4="accent4" accent5="accent5" accent6="accent6" hlink="hlink" folHlink="folHlink"/>
    </a:extraClrScheme>
    <a:extraClrScheme>
      <a:clrScheme name="Default Design 16">
        <a:dk1>
          <a:srgbClr val="195E7D"/>
        </a:dk1>
        <a:lt1>
          <a:srgbClr val="FFFFFF"/>
        </a:lt1>
        <a:dk2>
          <a:srgbClr val="195E7D"/>
        </a:dk2>
        <a:lt2>
          <a:srgbClr val="808080"/>
        </a:lt2>
        <a:accent1>
          <a:srgbClr val="C0E7FA"/>
        </a:accent1>
        <a:accent2>
          <a:srgbClr val="2691BF"/>
        </a:accent2>
        <a:accent3>
          <a:srgbClr val="FFFFFF"/>
        </a:accent3>
        <a:accent4>
          <a:srgbClr val="144F6A"/>
        </a:accent4>
        <a:accent5>
          <a:srgbClr val="DCF1FC"/>
        </a:accent5>
        <a:accent6>
          <a:srgbClr val="2183AD"/>
        </a:accent6>
        <a:hlink>
          <a:srgbClr val="7958A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961</Words>
  <Application>Microsoft Office PowerPoint</Application>
  <PresentationFormat>On-screen Show (4:3)</PresentationFormat>
  <Paragraphs>75</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Making Good Choices at  School</vt:lpstr>
      <vt:lpstr>What does “make a good choice” mean?</vt:lpstr>
      <vt:lpstr>Making a good choice means we have to be in control of ourselves!</vt:lpstr>
      <vt:lpstr>Sometimes it can be hard to make a good choice…</vt:lpstr>
      <vt:lpstr>Sometimes when we get mad, we might…</vt:lpstr>
      <vt:lpstr>Sometimes we might want something so much…</vt:lpstr>
      <vt:lpstr>Sometimes we see other kids doing something so we do it too…</vt:lpstr>
      <vt:lpstr>It’s easy to make good choices at school if we remember 3 things:</vt:lpstr>
      <vt:lpstr>Be Kind</vt:lpstr>
      <vt:lpstr>Be Safe</vt:lpstr>
      <vt:lpstr>Be Responsible</vt:lpstr>
      <vt:lpstr>Remember, to make good choices at school:</vt:lpstr>
      <vt:lpstr>So…what do YOU think?</vt:lpstr>
    </vt:vector>
  </TitlesOfParts>
  <Company>Clearly Presented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Bubble chart powerpoint presentation</dc:title>
  <dc:creator>Jonty Pearce</dc:creator>
  <cp:lastModifiedBy>Andrea Morris</cp:lastModifiedBy>
  <cp:revision>31</cp:revision>
  <dcterms:created xsi:type="dcterms:W3CDTF">2009-01-01T16:20:39Z</dcterms:created>
  <dcterms:modified xsi:type="dcterms:W3CDTF">2016-07-18T14:33:34Z</dcterms:modified>
</cp:coreProperties>
</file>